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45" r:id="rId5"/>
    <p:sldId id="271" r:id="rId6"/>
    <p:sldId id="317" r:id="rId7"/>
    <p:sldId id="340" r:id="rId8"/>
    <p:sldId id="341" r:id="rId9"/>
    <p:sldId id="342" r:id="rId10"/>
    <p:sldId id="343" r:id="rId11"/>
    <p:sldId id="344" r:id="rId12"/>
    <p:sldId id="346" r:id="rId13"/>
    <p:sldId id="283" r:id="rId14"/>
    <p:sldId id="280" r:id="rId15"/>
    <p:sldId id="286" r:id="rId16"/>
    <p:sldId id="287" r:id="rId17"/>
    <p:sldId id="347" r:id="rId18"/>
    <p:sldId id="348" r:id="rId19"/>
    <p:sldId id="349" r:id="rId20"/>
    <p:sldId id="318" r:id="rId21"/>
    <p:sldId id="292" r:id="rId22"/>
    <p:sldId id="295" r:id="rId23"/>
    <p:sldId id="289" r:id="rId24"/>
    <p:sldId id="288" r:id="rId25"/>
    <p:sldId id="297" r:id="rId26"/>
    <p:sldId id="319" r:id="rId27"/>
    <p:sldId id="302" r:id="rId28"/>
    <p:sldId id="298" r:id="rId29"/>
    <p:sldId id="300" r:id="rId30"/>
    <p:sldId id="301" r:id="rId31"/>
    <p:sldId id="299" r:id="rId32"/>
    <p:sldId id="306" r:id="rId33"/>
    <p:sldId id="303" r:id="rId34"/>
    <p:sldId id="293" r:id="rId35"/>
    <p:sldId id="304" r:id="rId36"/>
    <p:sldId id="305" r:id="rId37"/>
    <p:sldId id="308" r:id="rId38"/>
    <p:sldId id="313" r:id="rId39"/>
    <p:sldId id="310" r:id="rId40"/>
    <p:sldId id="311" r:id="rId41"/>
    <p:sldId id="339" r:id="rId42"/>
    <p:sldId id="312" r:id="rId43"/>
    <p:sldId id="320" r:id="rId44"/>
    <p:sldId id="314" r:id="rId45"/>
    <p:sldId id="315" r:id="rId46"/>
    <p:sldId id="316" r:id="rId47"/>
    <p:sldId id="275" r:id="rId48"/>
    <p:sldId id="276" r:id="rId49"/>
    <p:sldId id="257" r:id="rId50"/>
    <p:sldId id="258" r:id="rId51"/>
    <p:sldId id="25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680" y="44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A3C2E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663-4DA1-A977-4CBE8E94D4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663-4DA1-A977-4CBE8E94D4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663-4DA1-A977-4CBE8E94D4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663-4DA1-A977-4CBE8E94D47A}"/>
              </c:ext>
            </c:extLst>
          </c:dPt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7663-4DA1-A977-4CBE8E94D4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7663-4DA1-A977-4CBE8E94D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984225984"/>
        <c:axId val="-984220000"/>
      </c:barChart>
      <c:catAx>
        <c:axId val="-9842259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-984220000"/>
        <c:crosses val="autoZero"/>
        <c:auto val="1"/>
        <c:lblAlgn val="ctr"/>
        <c:lblOffset val="100"/>
        <c:noMultiLvlLbl val="0"/>
      </c:catAx>
      <c:valAx>
        <c:axId val="-98422000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-984225984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1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246-4976-BC31-37DF97639E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5500</c:v>
                </c:pt>
                <c:pt idx="1">
                  <c:v>8200</c:v>
                </c:pt>
                <c:pt idx="2">
                  <c:v>6700</c:v>
                </c:pt>
                <c:pt idx="3">
                  <c:v>7800</c:v>
                </c:pt>
                <c:pt idx="4">
                  <c:v>5500</c:v>
                </c:pt>
                <c:pt idx="5">
                  <c:v>9000</c:v>
                </c:pt>
                <c:pt idx="6">
                  <c:v>9500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246-4976-BC31-37DF97639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84233600"/>
        <c:axId val="-984233056"/>
      </c:lineChart>
      <c:catAx>
        <c:axId val="-9842336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-984233056"/>
        <c:crosses val="autoZero"/>
        <c:auto val="1"/>
        <c:lblAlgn val="ctr"/>
        <c:lblOffset val="100"/>
        <c:noMultiLvlLbl val="0"/>
      </c:catAx>
      <c:valAx>
        <c:axId val="-98423305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-9842336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342-4FDB-BD2D-4A31F360952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342-4FDB-BD2D-4A31F3609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342-4FDB-BD2D-4A31F3609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EDD-485F-AB71-2FCAC369C5F9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EDD-485F-AB71-2FCAC369C5F9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EDD-485F-AB71-2FCAC369C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1C8-44A0-BF71-CE0D573765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1C8-44A0-BF71-CE0D573765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1C8-44A0-BF71-CE0D57376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1BF-42CB-93D5-F9DA614D86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1BF-42CB-93D5-F9DA614D861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1BF-42CB-93D5-F9DA614D8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0859F-A05F-4544-8D88-FF2E2331E2C0}" type="doc">
      <dgm:prSet loTypeId="urn:microsoft.com/office/officeart/2008/layout/PictureStrip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8A6C1DA-B34E-431A-972D-B22A089CD2E8}">
      <dgm:prSet phldrT="[Text]" custT="1"/>
      <dgm:spPr/>
      <dgm:t>
        <a:bodyPr/>
        <a:lstStyle/>
        <a:p>
          <a:r>
            <a:rPr lang="en-US" sz="1600" dirty="0" err="1" smtClean="0">
              <a:solidFill>
                <a:srgbClr val="FFFF00"/>
              </a:solidFill>
            </a:rPr>
            <a:t>Apakah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penelitian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dan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masalah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penelitian</a:t>
          </a:r>
          <a:r>
            <a:rPr lang="en-US" sz="1600" dirty="0" smtClean="0">
              <a:solidFill>
                <a:srgbClr val="FFFF00"/>
              </a:solidFill>
            </a:rPr>
            <a:t>?</a:t>
          </a:r>
          <a:endParaRPr lang="en-US" sz="1600" dirty="0">
            <a:solidFill>
              <a:srgbClr val="FFFF00"/>
            </a:solidFill>
          </a:endParaRPr>
        </a:p>
      </dgm:t>
    </dgm:pt>
    <dgm:pt modelId="{B775097A-1C4B-417B-BEBB-058B836B907B}" type="parTrans" cxnId="{47150F98-561E-4E22-BA02-912F257C269D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008C0FDE-B61C-4B3F-A7B0-16594AC68FED}" type="sibTrans" cxnId="{47150F98-561E-4E22-BA02-912F257C269D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AE10C4C7-F0AE-487F-812D-BC1D30400609}">
      <dgm:prSet phldrT="[Text]" custT="1"/>
      <dgm:spPr/>
      <dgm:t>
        <a:bodyPr/>
        <a:lstStyle/>
        <a:p>
          <a:r>
            <a:rPr lang="en-US" sz="1600" dirty="0" err="1" smtClean="0">
              <a:solidFill>
                <a:srgbClr val="FFFF00"/>
              </a:solidFill>
            </a:rPr>
            <a:t>Bagaimana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mengidentifikasi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dan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mendefinisikan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masalah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penelitian</a:t>
          </a:r>
          <a:r>
            <a:rPr lang="en-US" sz="1600" dirty="0" smtClean="0">
              <a:solidFill>
                <a:srgbClr val="FFFF00"/>
              </a:solidFill>
            </a:rPr>
            <a:t> yang </a:t>
          </a:r>
          <a:r>
            <a:rPr lang="en-US" sz="1600" dirty="0" err="1" smtClean="0">
              <a:solidFill>
                <a:srgbClr val="FFFF00"/>
              </a:solidFill>
            </a:rPr>
            <a:t>berguna</a:t>
          </a:r>
          <a:r>
            <a:rPr lang="en-US" sz="1600" dirty="0" smtClean="0">
              <a:solidFill>
                <a:srgbClr val="FFFF00"/>
              </a:solidFill>
            </a:rPr>
            <a:t>?</a:t>
          </a:r>
          <a:endParaRPr lang="en-US" sz="1600" dirty="0">
            <a:solidFill>
              <a:srgbClr val="FFFF00"/>
            </a:solidFill>
          </a:endParaRPr>
        </a:p>
      </dgm:t>
    </dgm:pt>
    <dgm:pt modelId="{4DF5CC01-6420-4346-85E4-814F001B1AD1}" type="parTrans" cxnId="{792EB9E4-BDF4-485E-8F66-90EE60D7E57D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BEF7D0C2-2ED0-4558-9BF7-3AA331C92779}" type="sibTrans" cxnId="{792EB9E4-BDF4-485E-8F66-90EE60D7E57D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324B1356-31D6-4066-B647-1ADA09627957}">
      <dgm:prSet phldrT="[Text]" custT="1"/>
      <dgm:spPr/>
      <dgm:t>
        <a:bodyPr/>
        <a:lstStyle/>
        <a:p>
          <a:r>
            <a:rPr lang="en-US" sz="1600" dirty="0" smtClean="0">
              <a:solidFill>
                <a:srgbClr val="FFFF00"/>
              </a:solidFill>
            </a:rPr>
            <a:t>Bagaimana </a:t>
          </a:r>
          <a:r>
            <a:rPr lang="en-US" sz="1600" dirty="0" err="1" smtClean="0">
              <a:solidFill>
                <a:srgbClr val="FFFF00"/>
              </a:solidFill>
            </a:rPr>
            <a:t>melakukan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survei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literatur</a:t>
          </a:r>
          <a:r>
            <a:rPr lang="en-US" sz="1600" dirty="0" smtClean="0">
              <a:solidFill>
                <a:srgbClr val="FFFF00"/>
              </a:solidFill>
            </a:rPr>
            <a:t>?</a:t>
          </a:r>
          <a:endParaRPr lang="en-US" sz="1600" dirty="0">
            <a:solidFill>
              <a:srgbClr val="FFFF00"/>
            </a:solidFill>
          </a:endParaRPr>
        </a:p>
      </dgm:t>
    </dgm:pt>
    <dgm:pt modelId="{E7B0D044-1108-4AE9-B469-C0F26123F4CA}" type="parTrans" cxnId="{F5B9B78F-9DEB-480C-919E-50E879EC06DF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3F87DD2C-D431-41B7-BDA0-85C3703B399B}" type="sibTrans" cxnId="{F5B9B78F-9DEB-480C-919E-50E879EC06DF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955B74D2-1F61-4B7D-929B-F232AB1BFCFA}">
      <dgm:prSet phldrT="[Text]" custT="1"/>
      <dgm:spPr/>
      <dgm:t>
        <a:bodyPr/>
        <a:lstStyle/>
        <a:p>
          <a:r>
            <a:rPr lang="en-US" sz="1600" dirty="0" smtClean="0">
              <a:solidFill>
                <a:srgbClr val="FFFF00"/>
              </a:solidFill>
            </a:rPr>
            <a:t>Bagaimana </a:t>
          </a:r>
          <a:r>
            <a:rPr lang="en-US" sz="1600" dirty="0" err="1" smtClean="0">
              <a:solidFill>
                <a:srgbClr val="FFFF00"/>
              </a:solidFill>
            </a:rPr>
            <a:t>memilih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metode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penelitian</a:t>
          </a:r>
          <a:r>
            <a:rPr lang="en-US" sz="1600" dirty="0" smtClean="0">
              <a:solidFill>
                <a:srgbClr val="FFFF00"/>
              </a:solidFill>
            </a:rPr>
            <a:t> untuk </a:t>
          </a:r>
          <a:r>
            <a:rPr lang="en-US" sz="1600" dirty="0" err="1" smtClean="0">
              <a:solidFill>
                <a:srgbClr val="FFFF00"/>
              </a:solidFill>
            </a:rPr>
            <a:t>penelitian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tertentu</a:t>
          </a:r>
          <a:endParaRPr lang="en-US" sz="1600" dirty="0">
            <a:solidFill>
              <a:srgbClr val="FFFF00"/>
            </a:solidFill>
          </a:endParaRPr>
        </a:p>
      </dgm:t>
    </dgm:pt>
    <dgm:pt modelId="{854D1BC1-85D6-40A6-B8B0-AB27D5CC3625}" type="parTrans" cxnId="{7EBC3433-7433-498F-86CC-65EC22F900C8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7855DF13-8839-45D4-98F9-3DFE63E4727E}" type="sibTrans" cxnId="{7EBC3433-7433-498F-86CC-65EC22F900C8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722D080F-4A7D-4E45-85D2-180AC9CE1BAD}">
      <dgm:prSet custT="1"/>
      <dgm:spPr/>
      <dgm:t>
        <a:bodyPr/>
        <a:lstStyle/>
        <a:p>
          <a:r>
            <a:rPr lang="en-US" sz="1600" dirty="0" err="1" smtClean="0">
              <a:solidFill>
                <a:srgbClr val="FFFF00"/>
              </a:solidFill>
            </a:rPr>
            <a:t>Bagaimana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melakukan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studi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penelitian</a:t>
          </a:r>
          <a:r>
            <a:rPr lang="en-US" sz="1600" dirty="0" smtClean="0">
              <a:solidFill>
                <a:srgbClr val="FFFF00"/>
              </a:solidFill>
            </a:rPr>
            <a:t>?</a:t>
          </a:r>
          <a:endParaRPr lang="en-US" sz="1600" dirty="0">
            <a:solidFill>
              <a:srgbClr val="FFFF00"/>
            </a:solidFill>
          </a:endParaRPr>
        </a:p>
      </dgm:t>
    </dgm:pt>
    <dgm:pt modelId="{3A5F789C-13E2-49AB-92E5-825068842384}" type="parTrans" cxnId="{812FC6EF-F89F-4967-9A8B-FB5954FE5E64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7620B27D-B76C-4E60-8E75-1DB704A3BDEA}" type="sibTrans" cxnId="{812FC6EF-F89F-4967-9A8B-FB5954FE5E64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4A7AE38D-C748-4895-8ECE-6AA4C5C9573A}">
      <dgm:prSet custT="1"/>
      <dgm:spPr/>
      <dgm:t>
        <a:bodyPr/>
        <a:lstStyle/>
        <a:p>
          <a:r>
            <a:rPr lang="en-US" sz="1600" dirty="0" err="1" smtClean="0">
              <a:solidFill>
                <a:srgbClr val="FFFF00"/>
              </a:solidFill>
            </a:rPr>
            <a:t>Apa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teknik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analisis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datanya</a:t>
          </a:r>
          <a:r>
            <a:rPr lang="en-US" sz="1600" dirty="0" smtClean="0">
              <a:solidFill>
                <a:srgbClr val="FFFF00"/>
              </a:solidFill>
            </a:rPr>
            <a:t>?</a:t>
          </a:r>
          <a:endParaRPr lang="en-US" sz="1600" dirty="0">
            <a:solidFill>
              <a:srgbClr val="FFFF00"/>
            </a:solidFill>
          </a:endParaRPr>
        </a:p>
      </dgm:t>
    </dgm:pt>
    <dgm:pt modelId="{EAD11AA0-A32C-43AA-A313-05F9D08E9655}" type="parTrans" cxnId="{4C60DA2B-D214-4D35-ADAB-9CF6F7A9D429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6D37B6FD-ED46-4377-83BF-02B69EDB8249}" type="sibTrans" cxnId="{4C60DA2B-D214-4D35-ADAB-9CF6F7A9D429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B112C8C6-F142-483C-8434-5D6067999ED4}">
      <dgm:prSet custT="1"/>
      <dgm:spPr/>
      <dgm:t>
        <a:bodyPr/>
        <a:lstStyle/>
        <a:p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Bagaimana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cara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menyimpulkan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atau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menarik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kesimpulan</a:t>
          </a:r>
          <a:r>
            <a:rPr lang="en-US" sz="1600" dirty="0" smtClean="0">
              <a:solidFill>
                <a:srgbClr val="FFFF00"/>
              </a:solidFill>
            </a:rPr>
            <a:t>?</a:t>
          </a:r>
          <a:endParaRPr lang="en-US" sz="1600" dirty="0">
            <a:solidFill>
              <a:srgbClr val="FFFF00"/>
            </a:solidFill>
          </a:endParaRPr>
        </a:p>
      </dgm:t>
    </dgm:pt>
    <dgm:pt modelId="{75DA3D78-05B0-449A-B915-C33143921393}" type="parTrans" cxnId="{9987D4D9-1314-4B41-98BC-B79AFDB9044F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10F29770-065C-4828-ADD9-19FE970727D4}" type="sibTrans" cxnId="{9987D4D9-1314-4B41-98BC-B79AFDB9044F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6C2CF77C-CF66-4496-8511-B06EE8C8BF09}">
      <dgm:prSet custT="1"/>
      <dgm:spPr/>
      <dgm:t>
        <a:bodyPr/>
        <a:lstStyle/>
        <a:p>
          <a:r>
            <a:rPr lang="en-US" sz="1600" dirty="0" err="1" smtClean="0">
              <a:solidFill>
                <a:srgbClr val="FFFF00"/>
              </a:solidFill>
            </a:rPr>
            <a:t>Bagaimana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mempresentasikan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penelitian</a:t>
          </a:r>
          <a:r>
            <a:rPr lang="en-US" sz="1600" dirty="0" smtClean="0">
              <a:solidFill>
                <a:srgbClr val="FFFF00"/>
              </a:solidFill>
            </a:rPr>
            <a:t> / </a:t>
          </a:r>
          <a:r>
            <a:rPr lang="en-US" sz="1600" dirty="0" err="1" smtClean="0">
              <a:solidFill>
                <a:srgbClr val="FFFF00"/>
              </a:solidFill>
            </a:rPr>
            <a:t>penelitian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Anda</a:t>
          </a:r>
          <a:r>
            <a:rPr lang="en-US" sz="1600" dirty="0" smtClean="0">
              <a:solidFill>
                <a:srgbClr val="FFFF00"/>
              </a:solidFill>
            </a:rPr>
            <a:t>?</a:t>
          </a:r>
          <a:endParaRPr lang="en-US" sz="1600" dirty="0">
            <a:solidFill>
              <a:srgbClr val="FFFF00"/>
            </a:solidFill>
          </a:endParaRPr>
        </a:p>
      </dgm:t>
    </dgm:pt>
    <dgm:pt modelId="{D8CD92AF-4721-439D-8C61-56618F20F182}" type="parTrans" cxnId="{718E7796-AFBF-4246-BEF0-DDCF59AEF7EE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A5B5A036-D92A-4C9A-9780-34F8D78F6212}" type="sibTrans" cxnId="{718E7796-AFBF-4246-BEF0-DDCF59AEF7EE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FDC4CB10-5CFA-4E4D-B9F3-DDFC4C826059}">
      <dgm:prSet custT="1"/>
      <dgm:spPr/>
      <dgm:t>
        <a:bodyPr/>
        <a:lstStyle/>
        <a:p>
          <a:r>
            <a:rPr lang="en-US" sz="1600" dirty="0" err="1" smtClean="0">
              <a:solidFill>
                <a:srgbClr val="FFFF00"/>
              </a:solidFill>
            </a:rPr>
            <a:t>Bagaimana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cara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menulis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artikel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r>
            <a:rPr lang="en-US" sz="1600" dirty="0" err="1" smtClean="0">
              <a:solidFill>
                <a:srgbClr val="FFFF00"/>
              </a:solidFill>
            </a:rPr>
            <a:t>penelitian</a:t>
          </a:r>
          <a:r>
            <a:rPr lang="en-US" sz="1600" dirty="0" smtClean="0">
              <a:solidFill>
                <a:srgbClr val="FFFF00"/>
              </a:solidFill>
            </a:rPr>
            <a:t> formal?</a:t>
          </a:r>
          <a:endParaRPr lang="en-US" sz="1600" dirty="0">
            <a:solidFill>
              <a:srgbClr val="FFFF00"/>
            </a:solidFill>
          </a:endParaRPr>
        </a:p>
      </dgm:t>
    </dgm:pt>
    <dgm:pt modelId="{3E357397-A8FD-4833-B82B-97FD5BC5C3E3}" type="parTrans" cxnId="{3C8F888C-A4EB-4837-ADD3-CE860F844858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4DB08A0E-6B25-4316-9449-765015051081}" type="sibTrans" cxnId="{3C8F888C-A4EB-4837-ADD3-CE860F844858}">
      <dgm:prSet/>
      <dgm:spPr/>
      <dgm:t>
        <a:bodyPr/>
        <a:lstStyle/>
        <a:p>
          <a:endParaRPr lang="en-US" sz="2000">
            <a:solidFill>
              <a:srgbClr val="FFFF00"/>
            </a:solidFill>
          </a:endParaRPr>
        </a:p>
      </dgm:t>
    </dgm:pt>
    <dgm:pt modelId="{D9FE1B81-FF6B-4A23-ACF5-A192D3D587EF}" type="pres">
      <dgm:prSet presAssocID="{6290859F-A05F-4544-8D88-FF2E2331E2C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EC15E8-D00D-4A0C-9E0E-F74DFC95B63C}" type="pres">
      <dgm:prSet presAssocID="{28A6C1DA-B34E-431A-972D-B22A089CD2E8}" presName="composite" presStyleCnt="0"/>
      <dgm:spPr/>
    </dgm:pt>
    <dgm:pt modelId="{C1C826F7-7E79-44FB-AB29-C9DF3D7FFBDF}" type="pres">
      <dgm:prSet presAssocID="{28A6C1DA-B34E-431A-972D-B22A089CD2E8}" presName="rect1" presStyleLbl="trAlignAcc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B03B38-82DD-4302-A7B9-9E68B75EFB1F}" type="pres">
      <dgm:prSet presAssocID="{28A6C1DA-B34E-431A-972D-B22A089CD2E8}" presName="rect2" presStyleLbl="fgImgPlace1" presStyleIdx="0" presStyleCnt="9"/>
      <dgm:spPr/>
    </dgm:pt>
    <dgm:pt modelId="{186B32CB-6F96-45C8-A422-7891048EF99B}" type="pres">
      <dgm:prSet presAssocID="{008C0FDE-B61C-4B3F-A7B0-16594AC68FED}" presName="sibTrans" presStyleCnt="0"/>
      <dgm:spPr/>
    </dgm:pt>
    <dgm:pt modelId="{9FD0BCD4-A937-4F0C-8538-68A68D80C945}" type="pres">
      <dgm:prSet presAssocID="{AE10C4C7-F0AE-487F-812D-BC1D30400609}" presName="composite" presStyleCnt="0"/>
      <dgm:spPr/>
    </dgm:pt>
    <dgm:pt modelId="{6F26417D-2C52-43E0-B35E-4352C8EAC7F0}" type="pres">
      <dgm:prSet presAssocID="{AE10C4C7-F0AE-487F-812D-BC1D30400609}" presName="rect1" presStyleLbl="trAlignAcc1" presStyleIdx="1" presStyleCnt="9" custScaleX="154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970EF-BEF8-4042-8556-F13FDE23CDF1}" type="pres">
      <dgm:prSet presAssocID="{AE10C4C7-F0AE-487F-812D-BC1D30400609}" presName="rect2" presStyleLbl="fgImgPlace1" presStyleIdx="1" presStyleCnt="9" custLinFactX="-16526" custLinFactNeighborX="-100000" custLinFactNeighborY="6960"/>
      <dgm:spPr/>
    </dgm:pt>
    <dgm:pt modelId="{930A237B-FC6D-44CC-A94A-0AD9AE09B512}" type="pres">
      <dgm:prSet presAssocID="{BEF7D0C2-2ED0-4558-9BF7-3AA331C92779}" presName="sibTrans" presStyleCnt="0"/>
      <dgm:spPr/>
    </dgm:pt>
    <dgm:pt modelId="{320674FF-F204-44B5-8F3F-5B10AA39FCF2}" type="pres">
      <dgm:prSet presAssocID="{324B1356-31D6-4066-B647-1ADA09627957}" presName="composite" presStyleCnt="0"/>
      <dgm:spPr/>
    </dgm:pt>
    <dgm:pt modelId="{85A0A3BD-B358-48C0-A6C5-D4594ECB9938}" type="pres">
      <dgm:prSet presAssocID="{324B1356-31D6-4066-B647-1ADA09627957}" presName="rect1" presStyleLbl="trAlignAcc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72A28-8BF3-4A3D-9B5F-A32760DC46EA}" type="pres">
      <dgm:prSet presAssocID="{324B1356-31D6-4066-B647-1ADA09627957}" presName="rect2" presStyleLbl="fgImgPlace1" presStyleIdx="2" presStyleCnt="9"/>
      <dgm:spPr/>
    </dgm:pt>
    <dgm:pt modelId="{9BB85F52-7621-4D43-B207-939DE8FF892C}" type="pres">
      <dgm:prSet presAssocID="{3F87DD2C-D431-41B7-BDA0-85C3703B399B}" presName="sibTrans" presStyleCnt="0"/>
      <dgm:spPr/>
    </dgm:pt>
    <dgm:pt modelId="{EAE617E0-9A29-402E-97E7-7B2BAC98EE5E}" type="pres">
      <dgm:prSet presAssocID="{955B74D2-1F61-4B7D-929B-F232AB1BFCFA}" presName="composite" presStyleCnt="0"/>
      <dgm:spPr/>
    </dgm:pt>
    <dgm:pt modelId="{D7E84B45-DD59-49D3-9129-88C73C07ACE2}" type="pres">
      <dgm:prSet presAssocID="{955B74D2-1F61-4B7D-929B-F232AB1BFCFA}" presName="rect1" presStyleLbl="trAlignAcc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971E6-54F7-4E1F-944C-4B4F5AE4B0D1}" type="pres">
      <dgm:prSet presAssocID="{955B74D2-1F61-4B7D-929B-F232AB1BFCFA}" presName="rect2" presStyleLbl="fgImgPlace1" presStyleIdx="3" presStyleCnt="9"/>
      <dgm:spPr/>
    </dgm:pt>
    <dgm:pt modelId="{3B6DEAAD-1962-4CC5-BA70-E6C5A20B8B1E}" type="pres">
      <dgm:prSet presAssocID="{7855DF13-8839-45D4-98F9-3DFE63E4727E}" presName="sibTrans" presStyleCnt="0"/>
      <dgm:spPr/>
    </dgm:pt>
    <dgm:pt modelId="{D693ED30-3727-4352-8DA6-21858801A0AA}" type="pres">
      <dgm:prSet presAssocID="{722D080F-4A7D-4E45-85D2-180AC9CE1BAD}" presName="composite" presStyleCnt="0"/>
      <dgm:spPr/>
    </dgm:pt>
    <dgm:pt modelId="{0455EB38-D3C4-44E6-8DA1-61B1E5E59D40}" type="pres">
      <dgm:prSet presAssocID="{722D080F-4A7D-4E45-85D2-180AC9CE1BAD}" presName="rect1" presStyleLbl="trAlignAcc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C01726-4A49-4224-B6A2-912EB42892BA}" type="pres">
      <dgm:prSet presAssocID="{722D080F-4A7D-4E45-85D2-180AC9CE1BAD}" presName="rect2" presStyleLbl="fgImgPlace1" presStyleIdx="4" presStyleCnt="9"/>
      <dgm:spPr/>
    </dgm:pt>
    <dgm:pt modelId="{92476738-E61C-4D4C-AF4C-756EA5047D1B}" type="pres">
      <dgm:prSet presAssocID="{7620B27D-B76C-4E60-8E75-1DB704A3BDEA}" presName="sibTrans" presStyleCnt="0"/>
      <dgm:spPr/>
    </dgm:pt>
    <dgm:pt modelId="{A70F4473-A70A-46B6-8386-BFFF937CBEEB}" type="pres">
      <dgm:prSet presAssocID="{4A7AE38D-C748-4895-8ECE-6AA4C5C9573A}" presName="composite" presStyleCnt="0"/>
      <dgm:spPr/>
    </dgm:pt>
    <dgm:pt modelId="{164711D6-7AE5-4A00-99CC-A3BAF46DC66E}" type="pres">
      <dgm:prSet presAssocID="{4A7AE38D-C748-4895-8ECE-6AA4C5C9573A}" presName="rect1" presStyleLbl="trAlignAcc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0FC5D-1E3C-45AB-B56C-0245107B58B4}" type="pres">
      <dgm:prSet presAssocID="{4A7AE38D-C748-4895-8ECE-6AA4C5C9573A}" presName="rect2" presStyleLbl="fgImgPlace1" presStyleIdx="5" presStyleCnt="9"/>
      <dgm:spPr/>
    </dgm:pt>
    <dgm:pt modelId="{15E8265B-1BAF-49EA-B478-39FF76AF0419}" type="pres">
      <dgm:prSet presAssocID="{6D37B6FD-ED46-4377-83BF-02B69EDB8249}" presName="sibTrans" presStyleCnt="0"/>
      <dgm:spPr/>
    </dgm:pt>
    <dgm:pt modelId="{A1904AEA-BB54-4077-BC7E-84679F794327}" type="pres">
      <dgm:prSet presAssocID="{B112C8C6-F142-483C-8434-5D6067999ED4}" presName="composite" presStyleCnt="0"/>
      <dgm:spPr/>
    </dgm:pt>
    <dgm:pt modelId="{A43044EE-8883-41CD-9977-23ECB1B3BA56}" type="pres">
      <dgm:prSet presAssocID="{B112C8C6-F142-483C-8434-5D6067999ED4}" presName="rect1" presStyleLbl="trAlignAcc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EEDE8-C8D8-459A-A902-46012FE03ED0}" type="pres">
      <dgm:prSet presAssocID="{B112C8C6-F142-483C-8434-5D6067999ED4}" presName="rect2" presStyleLbl="fgImgPlace1" presStyleIdx="6" presStyleCnt="9"/>
      <dgm:spPr/>
    </dgm:pt>
    <dgm:pt modelId="{9C2B82FA-ADC2-466C-8B09-8DE88D5DC0F7}" type="pres">
      <dgm:prSet presAssocID="{10F29770-065C-4828-ADD9-19FE970727D4}" presName="sibTrans" presStyleCnt="0"/>
      <dgm:spPr/>
    </dgm:pt>
    <dgm:pt modelId="{D1CFE3F5-4CFA-4F73-9CAC-60E92226D171}" type="pres">
      <dgm:prSet presAssocID="{6C2CF77C-CF66-4496-8511-B06EE8C8BF09}" presName="composite" presStyleCnt="0"/>
      <dgm:spPr/>
    </dgm:pt>
    <dgm:pt modelId="{5B86CEC9-8BCD-43B9-96D1-CB815E83D722}" type="pres">
      <dgm:prSet presAssocID="{6C2CF77C-CF66-4496-8511-B06EE8C8BF09}" presName="rect1" presStyleLbl="trAlignAcc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AC786-D50B-4358-9830-34689AA7F107}" type="pres">
      <dgm:prSet presAssocID="{6C2CF77C-CF66-4496-8511-B06EE8C8BF09}" presName="rect2" presStyleLbl="fgImgPlace1" presStyleIdx="7" presStyleCnt="9"/>
      <dgm:spPr/>
    </dgm:pt>
    <dgm:pt modelId="{13D07410-8B06-4D9F-B64E-E03BDAD55E28}" type="pres">
      <dgm:prSet presAssocID="{A5B5A036-D92A-4C9A-9780-34F8D78F6212}" presName="sibTrans" presStyleCnt="0"/>
      <dgm:spPr/>
    </dgm:pt>
    <dgm:pt modelId="{8A18FF37-BAF2-48EA-8B9F-60DCB77A543D}" type="pres">
      <dgm:prSet presAssocID="{FDC4CB10-5CFA-4E4D-B9F3-DDFC4C826059}" presName="composite" presStyleCnt="0"/>
      <dgm:spPr/>
    </dgm:pt>
    <dgm:pt modelId="{3BCF62EB-779D-42FE-AA2E-E74A4E136F9B}" type="pres">
      <dgm:prSet presAssocID="{FDC4CB10-5CFA-4E4D-B9F3-DDFC4C826059}" presName="rect1" presStyleLbl="trAlignAcc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BC3BC-9440-4D7B-AB19-A5EBA49A872B}" type="pres">
      <dgm:prSet presAssocID="{FDC4CB10-5CFA-4E4D-B9F3-DDFC4C826059}" presName="rect2" presStyleLbl="fgImgPlace1" presStyleIdx="8" presStyleCnt="9"/>
      <dgm:spPr/>
    </dgm:pt>
  </dgm:ptLst>
  <dgm:cxnLst>
    <dgm:cxn modelId="{792EB9E4-BDF4-485E-8F66-90EE60D7E57D}" srcId="{6290859F-A05F-4544-8D88-FF2E2331E2C0}" destId="{AE10C4C7-F0AE-487F-812D-BC1D30400609}" srcOrd="1" destOrd="0" parTransId="{4DF5CC01-6420-4346-85E4-814F001B1AD1}" sibTransId="{BEF7D0C2-2ED0-4558-9BF7-3AA331C92779}"/>
    <dgm:cxn modelId="{41856F95-07FB-43F3-BDD0-E6C803285723}" type="presOf" srcId="{4A7AE38D-C748-4895-8ECE-6AA4C5C9573A}" destId="{164711D6-7AE5-4A00-99CC-A3BAF46DC66E}" srcOrd="0" destOrd="0" presId="urn:microsoft.com/office/officeart/2008/layout/PictureStrips"/>
    <dgm:cxn modelId="{7EBC3433-7433-498F-86CC-65EC22F900C8}" srcId="{6290859F-A05F-4544-8D88-FF2E2331E2C0}" destId="{955B74D2-1F61-4B7D-929B-F232AB1BFCFA}" srcOrd="3" destOrd="0" parTransId="{854D1BC1-85D6-40A6-B8B0-AB27D5CC3625}" sibTransId="{7855DF13-8839-45D4-98F9-3DFE63E4727E}"/>
    <dgm:cxn modelId="{47150F98-561E-4E22-BA02-912F257C269D}" srcId="{6290859F-A05F-4544-8D88-FF2E2331E2C0}" destId="{28A6C1DA-B34E-431A-972D-B22A089CD2E8}" srcOrd="0" destOrd="0" parTransId="{B775097A-1C4B-417B-BEBB-058B836B907B}" sibTransId="{008C0FDE-B61C-4B3F-A7B0-16594AC68FED}"/>
    <dgm:cxn modelId="{9987D4D9-1314-4B41-98BC-B79AFDB9044F}" srcId="{6290859F-A05F-4544-8D88-FF2E2331E2C0}" destId="{B112C8C6-F142-483C-8434-5D6067999ED4}" srcOrd="6" destOrd="0" parTransId="{75DA3D78-05B0-449A-B915-C33143921393}" sibTransId="{10F29770-065C-4828-ADD9-19FE970727D4}"/>
    <dgm:cxn modelId="{677D0EA4-9D48-4211-9E83-98AA5CCC4AAC}" type="presOf" srcId="{AE10C4C7-F0AE-487F-812D-BC1D30400609}" destId="{6F26417D-2C52-43E0-B35E-4352C8EAC7F0}" srcOrd="0" destOrd="0" presId="urn:microsoft.com/office/officeart/2008/layout/PictureStrips"/>
    <dgm:cxn modelId="{552431FF-C23C-47A9-9F07-2B3A5C368887}" type="presOf" srcId="{722D080F-4A7D-4E45-85D2-180AC9CE1BAD}" destId="{0455EB38-D3C4-44E6-8DA1-61B1E5E59D40}" srcOrd="0" destOrd="0" presId="urn:microsoft.com/office/officeart/2008/layout/PictureStrips"/>
    <dgm:cxn modelId="{3C1D634C-E1D3-4E17-A0E9-3E3E3BE8E449}" type="presOf" srcId="{B112C8C6-F142-483C-8434-5D6067999ED4}" destId="{A43044EE-8883-41CD-9977-23ECB1B3BA56}" srcOrd="0" destOrd="0" presId="urn:microsoft.com/office/officeart/2008/layout/PictureStrips"/>
    <dgm:cxn modelId="{3C8F888C-A4EB-4837-ADD3-CE860F844858}" srcId="{6290859F-A05F-4544-8D88-FF2E2331E2C0}" destId="{FDC4CB10-5CFA-4E4D-B9F3-DDFC4C826059}" srcOrd="8" destOrd="0" parTransId="{3E357397-A8FD-4833-B82B-97FD5BC5C3E3}" sibTransId="{4DB08A0E-6B25-4316-9449-765015051081}"/>
    <dgm:cxn modelId="{718E7796-AFBF-4246-BEF0-DDCF59AEF7EE}" srcId="{6290859F-A05F-4544-8D88-FF2E2331E2C0}" destId="{6C2CF77C-CF66-4496-8511-B06EE8C8BF09}" srcOrd="7" destOrd="0" parTransId="{D8CD92AF-4721-439D-8C61-56618F20F182}" sibTransId="{A5B5A036-D92A-4C9A-9780-34F8D78F6212}"/>
    <dgm:cxn modelId="{84888827-933A-4B35-BEE7-C5D0911E2399}" type="presOf" srcId="{955B74D2-1F61-4B7D-929B-F232AB1BFCFA}" destId="{D7E84B45-DD59-49D3-9129-88C73C07ACE2}" srcOrd="0" destOrd="0" presId="urn:microsoft.com/office/officeart/2008/layout/PictureStrips"/>
    <dgm:cxn modelId="{812FC6EF-F89F-4967-9A8B-FB5954FE5E64}" srcId="{6290859F-A05F-4544-8D88-FF2E2331E2C0}" destId="{722D080F-4A7D-4E45-85D2-180AC9CE1BAD}" srcOrd="4" destOrd="0" parTransId="{3A5F789C-13E2-49AB-92E5-825068842384}" sibTransId="{7620B27D-B76C-4E60-8E75-1DB704A3BDEA}"/>
    <dgm:cxn modelId="{3F4A1AED-3216-4895-825A-DC90CDBC8A91}" type="presOf" srcId="{6C2CF77C-CF66-4496-8511-B06EE8C8BF09}" destId="{5B86CEC9-8BCD-43B9-96D1-CB815E83D722}" srcOrd="0" destOrd="0" presId="urn:microsoft.com/office/officeart/2008/layout/PictureStrips"/>
    <dgm:cxn modelId="{85DC6103-19DF-4E76-8A90-E3EA5184124B}" type="presOf" srcId="{6290859F-A05F-4544-8D88-FF2E2331E2C0}" destId="{D9FE1B81-FF6B-4A23-ACF5-A192D3D587EF}" srcOrd="0" destOrd="0" presId="urn:microsoft.com/office/officeart/2008/layout/PictureStrips"/>
    <dgm:cxn modelId="{4C60DA2B-D214-4D35-ADAB-9CF6F7A9D429}" srcId="{6290859F-A05F-4544-8D88-FF2E2331E2C0}" destId="{4A7AE38D-C748-4895-8ECE-6AA4C5C9573A}" srcOrd="5" destOrd="0" parTransId="{EAD11AA0-A32C-43AA-A313-05F9D08E9655}" sibTransId="{6D37B6FD-ED46-4377-83BF-02B69EDB8249}"/>
    <dgm:cxn modelId="{F5B9B78F-9DEB-480C-919E-50E879EC06DF}" srcId="{6290859F-A05F-4544-8D88-FF2E2331E2C0}" destId="{324B1356-31D6-4066-B647-1ADA09627957}" srcOrd="2" destOrd="0" parTransId="{E7B0D044-1108-4AE9-B469-C0F26123F4CA}" sibTransId="{3F87DD2C-D431-41B7-BDA0-85C3703B399B}"/>
    <dgm:cxn modelId="{EAAE47EE-E2BD-4993-9FC7-9B592F7F7EFE}" type="presOf" srcId="{324B1356-31D6-4066-B647-1ADA09627957}" destId="{85A0A3BD-B358-48C0-A6C5-D4594ECB9938}" srcOrd="0" destOrd="0" presId="urn:microsoft.com/office/officeart/2008/layout/PictureStrips"/>
    <dgm:cxn modelId="{27F10EF3-9353-414D-B699-6BE70260F785}" type="presOf" srcId="{FDC4CB10-5CFA-4E4D-B9F3-DDFC4C826059}" destId="{3BCF62EB-779D-42FE-AA2E-E74A4E136F9B}" srcOrd="0" destOrd="0" presId="urn:microsoft.com/office/officeart/2008/layout/PictureStrips"/>
    <dgm:cxn modelId="{48083417-88E2-4BA0-93A5-BCCA4D9E07E7}" type="presOf" srcId="{28A6C1DA-B34E-431A-972D-B22A089CD2E8}" destId="{C1C826F7-7E79-44FB-AB29-C9DF3D7FFBDF}" srcOrd="0" destOrd="0" presId="urn:microsoft.com/office/officeart/2008/layout/PictureStrips"/>
    <dgm:cxn modelId="{BE6CDE01-3A57-4170-A4DA-9D58441191F3}" type="presParOf" srcId="{D9FE1B81-FF6B-4A23-ACF5-A192D3D587EF}" destId="{F4EC15E8-D00D-4A0C-9E0E-F74DFC95B63C}" srcOrd="0" destOrd="0" presId="urn:microsoft.com/office/officeart/2008/layout/PictureStrips"/>
    <dgm:cxn modelId="{36DEF679-13B1-49AF-B3EC-707EE7D1E583}" type="presParOf" srcId="{F4EC15E8-D00D-4A0C-9E0E-F74DFC95B63C}" destId="{C1C826F7-7E79-44FB-AB29-C9DF3D7FFBDF}" srcOrd="0" destOrd="0" presId="urn:microsoft.com/office/officeart/2008/layout/PictureStrips"/>
    <dgm:cxn modelId="{8F05D7AF-1E9E-4257-9224-F816EF25490E}" type="presParOf" srcId="{F4EC15E8-D00D-4A0C-9E0E-F74DFC95B63C}" destId="{96B03B38-82DD-4302-A7B9-9E68B75EFB1F}" srcOrd="1" destOrd="0" presId="urn:microsoft.com/office/officeart/2008/layout/PictureStrips"/>
    <dgm:cxn modelId="{0EE7B130-82EB-471A-AF84-5D7EFE002EE6}" type="presParOf" srcId="{D9FE1B81-FF6B-4A23-ACF5-A192D3D587EF}" destId="{186B32CB-6F96-45C8-A422-7891048EF99B}" srcOrd="1" destOrd="0" presId="urn:microsoft.com/office/officeart/2008/layout/PictureStrips"/>
    <dgm:cxn modelId="{07E0895C-1FBC-4922-8E64-5F9848724CEF}" type="presParOf" srcId="{D9FE1B81-FF6B-4A23-ACF5-A192D3D587EF}" destId="{9FD0BCD4-A937-4F0C-8538-68A68D80C945}" srcOrd="2" destOrd="0" presId="urn:microsoft.com/office/officeart/2008/layout/PictureStrips"/>
    <dgm:cxn modelId="{EEA0919C-D814-4B48-B856-D003FA7890F1}" type="presParOf" srcId="{9FD0BCD4-A937-4F0C-8538-68A68D80C945}" destId="{6F26417D-2C52-43E0-B35E-4352C8EAC7F0}" srcOrd="0" destOrd="0" presId="urn:microsoft.com/office/officeart/2008/layout/PictureStrips"/>
    <dgm:cxn modelId="{16EFACBF-0D64-4E6D-BDEE-EBDD59389818}" type="presParOf" srcId="{9FD0BCD4-A937-4F0C-8538-68A68D80C945}" destId="{C2C970EF-BEF8-4042-8556-F13FDE23CDF1}" srcOrd="1" destOrd="0" presId="urn:microsoft.com/office/officeart/2008/layout/PictureStrips"/>
    <dgm:cxn modelId="{E193FD68-9F0C-4144-AF34-8BE9ACE5B16C}" type="presParOf" srcId="{D9FE1B81-FF6B-4A23-ACF5-A192D3D587EF}" destId="{930A237B-FC6D-44CC-A94A-0AD9AE09B512}" srcOrd="3" destOrd="0" presId="urn:microsoft.com/office/officeart/2008/layout/PictureStrips"/>
    <dgm:cxn modelId="{1ADCE5A8-EB66-4B2F-8421-7F7F5D1FD569}" type="presParOf" srcId="{D9FE1B81-FF6B-4A23-ACF5-A192D3D587EF}" destId="{320674FF-F204-44B5-8F3F-5B10AA39FCF2}" srcOrd="4" destOrd="0" presId="urn:microsoft.com/office/officeart/2008/layout/PictureStrips"/>
    <dgm:cxn modelId="{5A86D9BB-F1F1-471B-9D0E-204871246DDD}" type="presParOf" srcId="{320674FF-F204-44B5-8F3F-5B10AA39FCF2}" destId="{85A0A3BD-B358-48C0-A6C5-D4594ECB9938}" srcOrd="0" destOrd="0" presId="urn:microsoft.com/office/officeart/2008/layout/PictureStrips"/>
    <dgm:cxn modelId="{C65B4C7D-95FF-4635-9BA3-18958220CE0D}" type="presParOf" srcId="{320674FF-F204-44B5-8F3F-5B10AA39FCF2}" destId="{12272A28-8BF3-4A3D-9B5F-A32760DC46EA}" srcOrd="1" destOrd="0" presId="urn:microsoft.com/office/officeart/2008/layout/PictureStrips"/>
    <dgm:cxn modelId="{26222138-FB7D-4895-A911-8CEDC92CA3EE}" type="presParOf" srcId="{D9FE1B81-FF6B-4A23-ACF5-A192D3D587EF}" destId="{9BB85F52-7621-4D43-B207-939DE8FF892C}" srcOrd="5" destOrd="0" presId="urn:microsoft.com/office/officeart/2008/layout/PictureStrips"/>
    <dgm:cxn modelId="{AB017BCE-3173-41CE-AA4B-EBF93C24C62B}" type="presParOf" srcId="{D9FE1B81-FF6B-4A23-ACF5-A192D3D587EF}" destId="{EAE617E0-9A29-402E-97E7-7B2BAC98EE5E}" srcOrd="6" destOrd="0" presId="urn:microsoft.com/office/officeart/2008/layout/PictureStrips"/>
    <dgm:cxn modelId="{88886725-6B90-4963-865B-F4870031F046}" type="presParOf" srcId="{EAE617E0-9A29-402E-97E7-7B2BAC98EE5E}" destId="{D7E84B45-DD59-49D3-9129-88C73C07ACE2}" srcOrd="0" destOrd="0" presId="urn:microsoft.com/office/officeart/2008/layout/PictureStrips"/>
    <dgm:cxn modelId="{F4B08B71-1F15-4D6E-86A9-4218E7EFEB39}" type="presParOf" srcId="{EAE617E0-9A29-402E-97E7-7B2BAC98EE5E}" destId="{60F971E6-54F7-4E1F-944C-4B4F5AE4B0D1}" srcOrd="1" destOrd="0" presId="urn:microsoft.com/office/officeart/2008/layout/PictureStrips"/>
    <dgm:cxn modelId="{533B035F-D460-40B3-9574-81192E662E71}" type="presParOf" srcId="{D9FE1B81-FF6B-4A23-ACF5-A192D3D587EF}" destId="{3B6DEAAD-1962-4CC5-BA70-E6C5A20B8B1E}" srcOrd="7" destOrd="0" presId="urn:microsoft.com/office/officeart/2008/layout/PictureStrips"/>
    <dgm:cxn modelId="{5D051D6C-3290-4363-9FA8-67D7BC7E3B24}" type="presParOf" srcId="{D9FE1B81-FF6B-4A23-ACF5-A192D3D587EF}" destId="{D693ED30-3727-4352-8DA6-21858801A0AA}" srcOrd="8" destOrd="0" presId="urn:microsoft.com/office/officeart/2008/layout/PictureStrips"/>
    <dgm:cxn modelId="{FD40329A-B578-4CAC-8584-15DAF1A5FCE4}" type="presParOf" srcId="{D693ED30-3727-4352-8DA6-21858801A0AA}" destId="{0455EB38-D3C4-44E6-8DA1-61B1E5E59D40}" srcOrd="0" destOrd="0" presId="urn:microsoft.com/office/officeart/2008/layout/PictureStrips"/>
    <dgm:cxn modelId="{91371984-EA41-46B8-B752-D8F17D5B3E91}" type="presParOf" srcId="{D693ED30-3727-4352-8DA6-21858801A0AA}" destId="{C6C01726-4A49-4224-B6A2-912EB42892BA}" srcOrd="1" destOrd="0" presId="urn:microsoft.com/office/officeart/2008/layout/PictureStrips"/>
    <dgm:cxn modelId="{ED744A8F-1BA2-46BE-AC76-E2F7741B2CE4}" type="presParOf" srcId="{D9FE1B81-FF6B-4A23-ACF5-A192D3D587EF}" destId="{92476738-E61C-4D4C-AF4C-756EA5047D1B}" srcOrd="9" destOrd="0" presId="urn:microsoft.com/office/officeart/2008/layout/PictureStrips"/>
    <dgm:cxn modelId="{016BBCB7-0A78-42D8-8584-68652518BF9B}" type="presParOf" srcId="{D9FE1B81-FF6B-4A23-ACF5-A192D3D587EF}" destId="{A70F4473-A70A-46B6-8386-BFFF937CBEEB}" srcOrd="10" destOrd="0" presId="urn:microsoft.com/office/officeart/2008/layout/PictureStrips"/>
    <dgm:cxn modelId="{29B47562-4E94-40A4-85C7-F6E0ED7F59C1}" type="presParOf" srcId="{A70F4473-A70A-46B6-8386-BFFF937CBEEB}" destId="{164711D6-7AE5-4A00-99CC-A3BAF46DC66E}" srcOrd="0" destOrd="0" presId="urn:microsoft.com/office/officeart/2008/layout/PictureStrips"/>
    <dgm:cxn modelId="{2D75D1ED-0DE4-4EB7-98F8-91D0F08FF434}" type="presParOf" srcId="{A70F4473-A70A-46B6-8386-BFFF937CBEEB}" destId="{3980FC5D-1E3C-45AB-B56C-0245107B58B4}" srcOrd="1" destOrd="0" presId="urn:microsoft.com/office/officeart/2008/layout/PictureStrips"/>
    <dgm:cxn modelId="{2F820BF0-EDFB-49AC-A517-D4C09A4E4C01}" type="presParOf" srcId="{D9FE1B81-FF6B-4A23-ACF5-A192D3D587EF}" destId="{15E8265B-1BAF-49EA-B478-39FF76AF0419}" srcOrd="11" destOrd="0" presId="urn:microsoft.com/office/officeart/2008/layout/PictureStrips"/>
    <dgm:cxn modelId="{92A6F98F-16E8-4666-AFC3-4FFB41FB4EB9}" type="presParOf" srcId="{D9FE1B81-FF6B-4A23-ACF5-A192D3D587EF}" destId="{A1904AEA-BB54-4077-BC7E-84679F794327}" srcOrd="12" destOrd="0" presId="urn:microsoft.com/office/officeart/2008/layout/PictureStrips"/>
    <dgm:cxn modelId="{EB733060-2A85-41C8-8FC3-62F58368F015}" type="presParOf" srcId="{A1904AEA-BB54-4077-BC7E-84679F794327}" destId="{A43044EE-8883-41CD-9977-23ECB1B3BA56}" srcOrd="0" destOrd="0" presId="urn:microsoft.com/office/officeart/2008/layout/PictureStrips"/>
    <dgm:cxn modelId="{FC695B76-F145-46CC-9C39-56F2644898BC}" type="presParOf" srcId="{A1904AEA-BB54-4077-BC7E-84679F794327}" destId="{348EEDE8-C8D8-459A-A902-46012FE03ED0}" srcOrd="1" destOrd="0" presId="urn:microsoft.com/office/officeart/2008/layout/PictureStrips"/>
    <dgm:cxn modelId="{147A06AC-E404-4DE7-A1B3-0460C307B6E2}" type="presParOf" srcId="{D9FE1B81-FF6B-4A23-ACF5-A192D3D587EF}" destId="{9C2B82FA-ADC2-466C-8B09-8DE88D5DC0F7}" srcOrd="13" destOrd="0" presId="urn:microsoft.com/office/officeart/2008/layout/PictureStrips"/>
    <dgm:cxn modelId="{BDB1D31B-DD44-41F0-AD9C-DE40A9BA43CE}" type="presParOf" srcId="{D9FE1B81-FF6B-4A23-ACF5-A192D3D587EF}" destId="{D1CFE3F5-4CFA-4F73-9CAC-60E92226D171}" srcOrd="14" destOrd="0" presId="urn:microsoft.com/office/officeart/2008/layout/PictureStrips"/>
    <dgm:cxn modelId="{17656516-B70B-45D6-9213-6F08B294D7CA}" type="presParOf" srcId="{D1CFE3F5-4CFA-4F73-9CAC-60E92226D171}" destId="{5B86CEC9-8BCD-43B9-96D1-CB815E83D722}" srcOrd="0" destOrd="0" presId="urn:microsoft.com/office/officeart/2008/layout/PictureStrips"/>
    <dgm:cxn modelId="{E47A0789-2E88-4E3A-91ED-FF4468601E42}" type="presParOf" srcId="{D1CFE3F5-4CFA-4F73-9CAC-60E92226D171}" destId="{1C8AC786-D50B-4358-9830-34689AA7F107}" srcOrd="1" destOrd="0" presId="urn:microsoft.com/office/officeart/2008/layout/PictureStrips"/>
    <dgm:cxn modelId="{97852EC7-1783-43C9-A416-2B269DE9E07F}" type="presParOf" srcId="{D9FE1B81-FF6B-4A23-ACF5-A192D3D587EF}" destId="{13D07410-8B06-4D9F-B64E-E03BDAD55E28}" srcOrd="15" destOrd="0" presId="urn:microsoft.com/office/officeart/2008/layout/PictureStrips"/>
    <dgm:cxn modelId="{8570B52D-7980-43D5-862D-F769D941095B}" type="presParOf" srcId="{D9FE1B81-FF6B-4A23-ACF5-A192D3D587EF}" destId="{8A18FF37-BAF2-48EA-8B9F-60DCB77A543D}" srcOrd="16" destOrd="0" presId="urn:microsoft.com/office/officeart/2008/layout/PictureStrips"/>
    <dgm:cxn modelId="{C067C517-E9D1-4309-93B2-7F7B62AB68BF}" type="presParOf" srcId="{8A18FF37-BAF2-48EA-8B9F-60DCB77A543D}" destId="{3BCF62EB-779D-42FE-AA2E-E74A4E136F9B}" srcOrd="0" destOrd="0" presId="urn:microsoft.com/office/officeart/2008/layout/PictureStrips"/>
    <dgm:cxn modelId="{DF759951-61BD-415B-A80A-82FBA6F83D43}" type="presParOf" srcId="{8A18FF37-BAF2-48EA-8B9F-60DCB77A543D}" destId="{210BC3BC-9440-4D7B-AB19-A5EBA49A872B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0D2170-E55B-4B8B-8B83-0FD5059452AC}" type="doc">
      <dgm:prSet loTypeId="urn:microsoft.com/office/officeart/2005/8/layout/list1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8A4640E-A264-4847-98E6-1F9195AA6B9C}">
      <dgm:prSet phldrT="[Text]" custT="1"/>
      <dgm:spPr/>
      <dgm:t>
        <a:bodyPr/>
        <a:lstStyle/>
        <a:p>
          <a:pPr algn="ctr"/>
          <a:r>
            <a:rPr lang="en-US" sz="2400" dirty="0" smtClean="0"/>
            <a:t>Proses </a:t>
          </a:r>
          <a:r>
            <a:rPr lang="en-US" sz="2400" dirty="0" err="1" smtClean="0"/>
            <a:t>investigasi</a:t>
          </a:r>
          <a:r>
            <a:rPr lang="en-US" sz="2400" dirty="0" smtClean="0"/>
            <a:t> </a:t>
          </a:r>
          <a:r>
            <a:rPr lang="en-US" sz="2400" dirty="0" err="1" smtClean="0"/>
            <a:t>secara</a:t>
          </a:r>
          <a:r>
            <a:rPr lang="en-US" sz="2400" dirty="0" smtClean="0"/>
            <a:t> </a:t>
          </a:r>
          <a:r>
            <a:rPr lang="en-US" sz="2400" dirty="0" err="1" smtClean="0"/>
            <a:t>sistematis</a:t>
          </a:r>
          <a:r>
            <a:rPr lang="en-US" sz="2400" dirty="0" smtClean="0"/>
            <a:t> yang </a:t>
          </a:r>
          <a:r>
            <a:rPr lang="en-US" sz="2400" dirty="0" err="1" smtClean="0"/>
            <a:t>digunakan</a:t>
          </a:r>
          <a:r>
            <a:rPr lang="en-US" sz="2400" dirty="0" smtClean="0"/>
            <a:t> </a:t>
          </a:r>
          <a:r>
            <a:rPr lang="fi-FI" sz="2400" dirty="0" smtClean="0"/>
            <a:t>untuk meningkatkan atau merevisi pengetahuan saat ini untuk</a:t>
          </a:r>
          <a:r>
            <a:rPr lang="en-US" sz="2400" dirty="0" err="1" smtClean="0"/>
            <a:t>menemukan</a:t>
          </a:r>
          <a:r>
            <a:rPr lang="en-US" sz="2400" dirty="0" smtClean="0"/>
            <a:t> </a:t>
          </a:r>
          <a:r>
            <a:rPr lang="en-US" sz="2400" dirty="0" err="1" smtClean="0"/>
            <a:t>fakta</a:t>
          </a:r>
          <a:r>
            <a:rPr lang="en-US" sz="2400" dirty="0" smtClean="0"/>
            <a:t> </a:t>
          </a:r>
          <a:r>
            <a:rPr lang="en-US" sz="2400" dirty="0" err="1" smtClean="0"/>
            <a:t>baru</a:t>
          </a:r>
          <a:r>
            <a:rPr lang="en-US" sz="2400" dirty="0" smtClean="0"/>
            <a:t>.</a:t>
          </a:r>
        </a:p>
      </dgm:t>
    </dgm:pt>
    <dgm:pt modelId="{8B359BDF-AFB7-43E1-B658-A44D00B6A06F}" type="parTrans" cxnId="{6D87874B-E0C9-40AE-A24F-3F465BFFB83D}">
      <dgm:prSet/>
      <dgm:spPr/>
      <dgm:t>
        <a:bodyPr/>
        <a:lstStyle/>
        <a:p>
          <a:endParaRPr lang="en-US"/>
        </a:p>
      </dgm:t>
    </dgm:pt>
    <dgm:pt modelId="{BC0FFA22-34C2-4436-8C94-208E42ABAC74}" type="sibTrans" cxnId="{6D87874B-E0C9-40AE-A24F-3F465BFFB83D}">
      <dgm:prSet/>
      <dgm:spPr/>
      <dgm:t>
        <a:bodyPr/>
        <a:lstStyle/>
        <a:p>
          <a:endParaRPr lang="en-US"/>
        </a:p>
      </dgm:t>
    </dgm:pt>
    <dgm:pt modelId="{6CD81414-2163-4065-B201-9639FE884729}">
      <dgm:prSet phldrT="[Text]" custT="1"/>
      <dgm:spPr/>
      <dgm:t>
        <a:bodyPr/>
        <a:lstStyle/>
        <a:p>
          <a:r>
            <a:rPr lang="it-IT" sz="2000" dirty="0" smtClean="0"/>
            <a:t>• Ini dibagi menjadi dua kategori umum:</a:t>
          </a:r>
        </a:p>
        <a:p>
          <a:r>
            <a:rPr lang="it-IT" sz="2000" dirty="0" smtClean="0"/>
            <a:t>(1) </a:t>
          </a:r>
          <a:r>
            <a:rPr lang="nn-NO" sz="2000" dirty="0" smtClean="0">
              <a:solidFill>
                <a:srgbClr val="FF0000"/>
              </a:solidFill>
            </a:rPr>
            <a:t>Penelitian dasar </a:t>
          </a:r>
          <a:r>
            <a:rPr lang="nn-NO" sz="2000" dirty="0" smtClean="0"/>
            <a:t>adalah penelitian yang   bertujuan untuk meningkatkan </a:t>
          </a:r>
          <a:r>
            <a:rPr lang="fi-FI" sz="2000" dirty="0" smtClean="0"/>
            <a:t>pengetahuan ilmiah, </a:t>
          </a:r>
        </a:p>
        <a:p>
          <a:r>
            <a:rPr lang="fi-FI" sz="2000" dirty="0" smtClean="0"/>
            <a:t> (2) </a:t>
          </a:r>
          <a:r>
            <a:rPr lang="fi-FI" sz="2000" dirty="0" smtClean="0">
              <a:solidFill>
                <a:srgbClr val="FF0000"/>
              </a:solidFill>
            </a:rPr>
            <a:t>Penelitian Terapan </a:t>
          </a:r>
          <a:r>
            <a:rPr lang="en-US" sz="2000" dirty="0" err="1" smtClean="0"/>
            <a:t>adalah</a:t>
          </a:r>
          <a:r>
            <a:rPr lang="en-US" sz="2000" dirty="0" smtClean="0"/>
            <a:t> </a:t>
          </a:r>
          <a:r>
            <a:rPr lang="en-US" sz="2000" dirty="0" err="1" smtClean="0"/>
            <a:t>upaya</a:t>
          </a:r>
          <a:r>
            <a:rPr lang="en-US" sz="2000" dirty="0" smtClean="0"/>
            <a:t> yang </a:t>
          </a:r>
          <a:r>
            <a:rPr lang="en-US" sz="2000" dirty="0" err="1" smtClean="0"/>
            <a:t>bertujuan</a:t>
          </a:r>
          <a:r>
            <a:rPr lang="en-US" sz="2000" dirty="0" smtClean="0"/>
            <a:t> </a:t>
          </a:r>
          <a:r>
            <a:rPr lang="en-US" sz="2000" dirty="0" err="1" smtClean="0"/>
            <a:t>menggunakan</a:t>
          </a:r>
          <a:r>
            <a:rPr lang="en-US" sz="2000" dirty="0" smtClean="0"/>
            <a:t> </a:t>
          </a:r>
          <a:r>
            <a:rPr lang="en-US" sz="2000" dirty="0" err="1" smtClean="0"/>
            <a:t>dasar</a:t>
          </a:r>
          <a:r>
            <a:rPr lang="en-US" sz="2000" dirty="0" smtClean="0"/>
            <a:t> </a:t>
          </a:r>
          <a:r>
            <a:rPr lang="en-US" sz="2000" dirty="0" err="1" smtClean="0"/>
            <a:t>penelitian</a:t>
          </a:r>
          <a:r>
            <a:rPr lang="en-US" sz="2000" dirty="0" smtClean="0"/>
            <a:t> </a:t>
          </a:r>
          <a:r>
            <a:rPr lang="en-US" sz="2000" dirty="0" err="1" smtClean="0"/>
            <a:t>untuk</a:t>
          </a:r>
          <a:r>
            <a:rPr lang="en-US" sz="2000" dirty="0" smtClean="0"/>
            <a:t> </a:t>
          </a:r>
          <a:r>
            <a:rPr lang="en-US" sz="2000" dirty="0" err="1" smtClean="0"/>
            <a:t>memecahkan</a:t>
          </a:r>
          <a:r>
            <a:rPr lang="en-US" sz="2000" dirty="0" smtClean="0"/>
            <a:t> </a:t>
          </a:r>
          <a:r>
            <a:rPr lang="en-US" sz="2000" dirty="0" err="1" smtClean="0"/>
            <a:t>masalah</a:t>
          </a:r>
          <a:r>
            <a:rPr lang="en-US" sz="2000" dirty="0" smtClean="0"/>
            <a:t> </a:t>
          </a:r>
          <a:r>
            <a:rPr lang="en-US" sz="2000" dirty="0" err="1" smtClean="0"/>
            <a:t>atau</a:t>
          </a:r>
          <a:r>
            <a:rPr lang="en-US" sz="2000" dirty="0" smtClean="0"/>
            <a:t> </a:t>
          </a:r>
          <a:r>
            <a:rPr lang="en-US" sz="2000" dirty="0" err="1" smtClean="0"/>
            <a:t>berkembang</a:t>
          </a:r>
          <a:endParaRPr lang="en-US" sz="2000" dirty="0" smtClean="0"/>
        </a:p>
        <a:p>
          <a:r>
            <a:rPr lang="nb-NO" sz="2000" dirty="0" smtClean="0"/>
            <a:t>proses, produk, atau teknik baru.</a:t>
          </a:r>
          <a:endParaRPr lang="en-US" sz="2000" dirty="0"/>
        </a:p>
      </dgm:t>
    </dgm:pt>
    <dgm:pt modelId="{6C521E88-C0E9-4AE8-9372-3704F0C1AF33}" type="parTrans" cxnId="{C8128941-35B9-423B-8520-A7FDB4D845EB}">
      <dgm:prSet/>
      <dgm:spPr/>
      <dgm:t>
        <a:bodyPr/>
        <a:lstStyle/>
        <a:p>
          <a:endParaRPr lang="en-US"/>
        </a:p>
      </dgm:t>
    </dgm:pt>
    <dgm:pt modelId="{BD72BC67-271F-4457-B070-65A3CBB38DCC}" type="sibTrans" cxnId="{C8128941-35B9-423B-8520-A7FDB4D845EB}">
      <dgm:prSet/>
      <dgm:spPr/>
      <dgm:t>
        <a:bodyPr/>
        <a:lstStyle/>
        <a:p>
          <a:endParaRPr lang="en-US"/>
        </a:p>
      </dgm:t>
    </dgm:pt>
    <dgm:pt modelId="{D895606E-8698-41AB-8220-AC8413EAD5F9}" type="pres">
      <dgm:prSet presAssocID="{ED0D2170-E55B-4B8B-8B83-0FD5059452A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D105C4-3603-4A0E-8BD8-16BD7D93E30B}" type="pres">
      <dgm:prSet presAssocID="{08A4640E-A264-4847-98E6-1F9195AA6B9C}" presName="parentLin" presStyleCnt="0"/>
      <dgm:spPr/>
    </dgm:pt>
    <dgm:pt modelId="{E6F55793-626D-4050-94AD-23EC99F87408}" type="pres">
      <dgm:prSet presAssocID="{08A4640E-A264-4847-98E6-1F9195AA6B9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6557CCD8-8C37-440B-9B30-A29518E24D29}" type="pres">
      <dgm:prSet presAssocID="{08A4640E-A264-4847-98E6-1F9195AA6B9C}" presName="parentText" presStyleLbl="node1" presStyleIdx="0" presStyleCnt="2" custScaleX="105924" custScaleY="4712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E76CBC-04AC-4DB9-B3A2-F09347DFA111}" type="pres">
      <dgm:prSet presAssocID="{08A4640E-A264-4847-98E6-1F9195AA6B9C}" presName="negativeSpace" presStyleCnt="0"/>
      <dgm:spPr/>
    </dgm:pt>
    <dgm:pt modelId="{1C7F6556-A429-434B-96D7-A791FA1E209B}" type="pres">
      <dgm:prSet presAssocID="{08A4640E-A264-4847-98E6-1F9195AA6B9C}" presName="childText" presStyleLbl="conFgAcc1" presStyleIdx="0" presStyleCnt="2">
        <dgm:presLayoutVars>
          <dgm:bulletEnabled val="1"/>
        </dgm:presLayoutVars>
      </dgm:prSet>
      <dgm:spPr/>
    </dgm:pt>
    <dgm:pt modelId="{07F810F8-58AB-47CE-B6FA-A5F92610AD9C}" type="pres">
      <dgm:prSet presAssocID="{BC0FFA22-34C2-4436-8C94-208E42ABAC74}" presName="spaceBetweenRectangles" presStyleCnt="0"/>
      <dgm:spPr/>
    </dgm:pt>
    <dgm:pt modelId="{0F96A53D-0C82-4677-980B-2FD88A4C1A26}" type="pres">
      <dgm:prSet presAssocID="{6CD81414-2163-4065-B201-9639FE884729}" presName="parentLin" presStyleCnt="0"/>
      <dgm:spPr/>
    </dgm:pt>
    <dgm:pt modelId="{5E130950-D2AB-4516-8EFD-76E54D138C28}" type="pres">
      <dgm:prSet presAssocID="{6CD81414-2163-4065-B201-9639FE884729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B937466-93D3-4D00-8962-0521FCEAE04D}" type="pres">
      <dgm:prSet presAssocID="{6CD81414-2163-4065-B201-9639FE884729}" presName="parentText" presStyleLbl="node1" presStyleIdx="1" presStyleCnt="2" custScaleX="111081" custScaleY="4579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4E9B1C-B9A1-4024-BE71-4D251912A36A}" type="pres">
      <dgm:prSet presAssocID="{6CD81414-2163-4065-B201-9639FE884729}" presName="negativeSpace" presStyleCnt="0"/>
      <dgm:spPr/>
    </dgm:pt>
    <dgm:pt modelId="{D99EC2C6-8ABD-4906-8D3C-72A484263E9D}" type="pres">
      <dgm:prSet presAssocID="{6CD81414-2163-4065-B201-9639FE88472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BF9144A-0C25-4450-85DF-685242B25B30}" type="presOf" srcId="{08A4640E-A264-4847-98E6-1F9195AA6B9C}" destId="{E6F55793-626D-4050-94AD-23EC99F87408}" srcOrd="0" destOrd="0" presId="urn:microsoft.com/office/officeart/2005/8/layout/list1"/>
    <dgm:cxn modelId="{2B0BE6F6-4ACE-4B31-8807-CD56FADFF8A9}" type="presOf" srcId="{ED0D2170-E55B-4B8B-8B83-0FD5059452AC}" destId="{D895606E-8698-41AB-8220-AC8413EAD5F9}" srcOrd="0" destOrd="0" presId="urn:microsoft.com/office/officeart/2005/8/layout/list1"/>
    <dgm:cxn modelId="{FFD28C98-3709-4A98-8810-F18099E528FE}" type="presOf" srcId="{6CD81414-2163-4065-B201-9639FE884729}" destId="{5E130950-D2AB-4516-8EFD-76E54D138C28}" srcOrd="0" destOrd="0" presId="urn:microsoft.com/office/officeart/2005/8/layout/list1"/>
    <dgm:cxn modelId="{8E7F32BA-05B3-439C-9A00-483302CFBE63}" type="presOf" srcId="{6CD81414-2163-4065-B201-9639FE884729}" destId="{1B937466-93D3-4D00-8962-0521FCEAE04D}" srcOrd="1" destOrd="0" presId="urn:microsoft.com/office/officeart/2005/8/layout/list1"/>
    <dgm:cxn modelId="{C8128941-35B9-423B-8520-A7FDB4D845EB}" srcId="{ED0D2170-E55B-4B8B-8B83-0FD5059452AC}" destId="{6CD81414-2163-4065-B201-9639FE884729}" srcOrd="1" destOrd="0" parTransId="{6C521E88-C0E9-4AE8-9372-3704F0C1AF33}" sibTransId="{BD72BC67-271F-4457-B070-65A3CBB38DCC}"/>
    <dgm:cxn modelId="{6D87874B-E0C9-40AE-A24F-3F465BFFB83D}" srcId="{ED0D2170-E55B-4B8B-8B83-0FD5059452AC}" destId="{08A4640E-A264-4847-98E6-1F9195AA6B9C}" srcOrd="0" destOrd="0" parTransId="{8B359BDF-AFB7-43E1-B658-A44D00B6A06F}" sibTransId="{BC0FFA22-34C2-4436-8C94-208E42ABAC74}"/>
    <dgm:cxn modelId="{AE36723C-6B44-4165-83F1-9BAFFFD61DF3}" type="presOf" srcId="{08A4640E-A264-4847-98E6-1F9195AA6B9C}" destId="{6557CCD8-8C37-440B-9B30-A29518E24D29}" srcOrd="1" destOrd="0" presId="urn:microsoft.com/office/officeart/2005/8/layout/list1"/>
    <dgm:cxn modelId="{C91F4B07-FD7F-46AE-9A4A-5034EF0D23C5}" type="presParOf" srcId="{D895606E-8698-41AB-8220-AC8413EAD5F9}" destId="{64D105C4-3603-4A0E-8BD8-16BD7D93E30B}" srcOrd="0" destOrd="0" presId="urn:microsoft.com/office/officeart/2005/8/layout/list1"/>
    <dgm:cxn modelId="{F7B31554-B2C5-4EF7-9900-649AEEF91352}" type="presParOf" srcId="{64D105C4-3603-4A0E-8BD8-16BD7D93E30B}" destId="{E6F55793-626D-4050-94AD-23EC99F87408}" srcOrd="0" destOrd="0" presId="urn:microsoft.com/office/officeart/2005/8/layout/list1"/>
    <dgm:cxn modelId="{F8EDA55D-E6BD-4F2B-ABF4-E031D9EBB3B3}" type="presParOf" srcId="{64D105C4-3603-4A0E-8BD8-16BD7D93E30B}" destId="{6557CCD8-8C37-440B-9B30-A29518E24D29}" srcOrd="1" destOrd="0" presId="urn:microsoft.com/office/officeart/2005/8/layout/list1"/>
    <dgm:cxn modelId="{B95229E1-02BB-4532-9DB2-A09190361002}" type="presParOf" srcId="{D895606E-8698-41AB-8220-AC8413EAD5F9}" destId="{4EE76CBC-04AC-4DB9-B3A2-F09347DFA111}" srcOrd="1" destOrd="0" presId="urn:microsoft.com/office/officeart/2005/8/layout/list1"/>
    <dgm:cxn modelId="{75DDB86F-598B-42A4-856A-8C624A9E68B6}" type="presParOf" srcId="{D895606E-8698-41AB-8220-AC8413EAD5F9}" destId="{1C7F6556-A429-434B-96D7-A791FA1E209B}" srcOrd="2" destOrd="0" presId="urn:microsoft.com/office/officeart/2005/8/layout/list1"/>
    <dgm:cxn modelId="{F855172D-CFDB-42B4-88DE-3867A41B8E08}" type="presParOf" srcId="{D895606E-8698-41AB-8220-AC8413EAD5F9}" destId="{07F810F8-58AB-47CE-B6FA-A5F92610AD9C}" srcOrd="3" destOrd="0" presId="urn:microsoft.com/office/officeart/2005/8/layout/list1"/>
    <dgm:cxn modelId="{0FF12B9F-4AAA-4F9A-861F-D30DAF30F1DC}" type="presParOf" srcId="{D895606E-8698-41AB-8220-AC8413EAD5F9}" destId="{0F96A53D-0C82-4677-980B-2FD88A4C1A26}" srcOrd="4" destOrd="0" presId="urn:microsoft.com/office/officeart/2005/8/layout/list1"/>
    <dgm:cxn modelId="{0FBF75EA-0C0F-4CDB-A34E-0A5AFEB326A6}" type="presParOf" srcId="{0F96A53D-0C82-4677-980B-2FD88A4C1A26}" destId="{5E130950-D2AB-4516-8EFD-76E54D138C28}" srcOrd="0" destOrd="0" presId="urn:microsoft.com/office/officeart/2005/8/layout/list1"/>
    <dgm:cxn modelId="{FE31BC68-7A2C-4F37-87EC-481C2807BF72}" type="presParOf" srcId="{0F96A53D-0C82-4677-980B-2FD88A4C1A26}" destId="{1B937466-93D3-4D00-8962-0521FCEAE04D}" srcOrd="1" destOrd="0" presId="urn:microsoft.com/office/officeart/2005/8/layout/list1"/>
    <dgm:cxn modelId="{56C7A77E-75AD-48AA-9EF9-D2EB41B9905F}" type="presParOf" srcId="{D895606E-8698-41AB-8220-AC8413EAD5F9}" destId="{204E9B1C-B9A1-4024-BE71-4D251912A36A}" srcOrd="5" destOrd="0" presId="urn:microsoft.com/office/officeart/2005/8/layout/list1"/>
    <dgm:cxn modelId="{7EEB09B5-0911-4565-A641-660F4B94FAFA}" type="presParOf" srcId="{D895606E-8698-41AB-8220-AC8413EAD5F9}" destId="{D99EC2C6-8ABD-4906-8D3C-72A484263E9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61E83F-EDB8-457F-855D-3BBFCD1416C5}" type="doc">
      <dgm:prSet loTypeId="urn:microsoft.com/office/officeart/2005/8/layout/hList3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037AEE-29B4-4BE0-BE03-A046B4F9136E}">
      <dgm:prSet phldrT="[Text]"/>
      <dgm:spPr/>
      <dgm:t>
        <a:bodyPr/>
        <a:lstStyle/>
        <a:p>
          <a:r>
            <a:rPr lang="en-US" dirty="0" smtClean="0"/>
            <a:t>Di 'Era </a:t>
          </a:r>
          <a:r>
            <a:rPr lang="en-US" dirty="0" err="1" smtClean="0"/>
            <a:t>Informasi</a:t>
          </a:r>
          <a:r>
            <a:rPr lang="en-US" dirty="0" smtClean="0"/>
            <a:t>' </a:t>
          </a:r>
          <a:r>
            <a:rPr lang="en-US" dirty="0" err="1" smtClean="0"/>
            <a:t>ini</a:t>
          </a:r>
          <a:endParaRPr lang="en-US" dirty="0"/>
        </a:p>
      </dgm:t>
    </dgm:pt>
    <dgm:pt modelId="{45AA7BCD-EA60-4CB8-9C25-678394CE77B2}" type="parTrans" cxnId="{513C48AD-8453-4A02-AF39-B62C40717E99}">
      <dgm:prSet/>
      <dgm:spPr/>
      <dgm:t>
        <a:bodyPr/>
        <a:lstStyle/>
        <a:p>
          <a:endParaRPr lang="en-US"/>
        </a:p>
      </dgm:t>
    </dgm:pt>
    <dgm:pt modelId="{679A785D-BCDF-450B-B54A-738BD2D19FA7}" type="sibTrans" cxnId="{513C48AD-8453-4A02-AF39-B62C40717E99}">
      <dgm:prSet/>
      <dgm:spPr/>
      <dgm:t>
        <a:bodyPr/>
        <a:lstStyle/>
        <a:p>
          <a:endParaRPr lang="en-US"/>
        </a:p>
      </dgm:t>
    </dgm:pt>
    <dgm:pt modelId="{0C85CDFB-1F1A-436C-B263-BFD05B99C0F1}">
      <dgm:prSet phldrT="[Text]" custT="1"/>
      <dgm:spPr/>
      <dgm:t>
        <a:bodyPr/>
        <a:lstStyle/>
        <a:p>
          <a:r>
            <a:rPr lang="en-US" sz="1500" dirty="0" smtClean="0"/>
            <a:t>• </a:t>
          </a:r>
          <a:r>
            <a:rPr lang="en-US" sz="2000" dirty="0" err="1" smtClean="0"/>
            <a:t>Bagaimana</a:t>
          </a:r>
          <a:r>
            <a:rPr lang="en-US" sz="2000" dirty="0" smtClean="0"/>
            <a:t> </a:t>
          </a:r>
          <a:r>
            <a:rPr lang="en-US" sz="2000" dirty="0" err="1" smtClean="0"/>
            <a:t>menemukan</a:t>
          </a:r>
          <a:r>
            <a:rPr lang="en-US" sz="2000" dirty="0" smtClean="0"/>
            <a:t> </a:t>
          </a:r>
          <a:r>
            <a:rPr lang="en-US" sz="2000" dirty="0" err="1" smtClean="0"/>
            <a:t>informasi</a:t>
          </a:r>
          <a:endParaRPr lang="en-US" sz="2000" dirty="0" smtClean="0"/>
        </a:p>
        <a:p>
          <a:r>
            <a:rPr lang="en-US" sz="1500" dirty="0" smtClean="0"/>
            <a:t>•</a:t>
          </a:r>
          <a:endParaRPr lang="en-US" sz="1500" dirty="0"/>
        </a:p>
      </dgm:t>
    </dgm:pt>
    <dgm:pt modelId="{CFD3221F-F5DB-4C48-9BFE-B68B385828CC}" type="parTrans" cxnId="{43267716-CBD5-4196-BCCD-D0179C6A39B6}">
      <dgm:prSet/>
      <dgm:spPr/>
      <dgm:t>
        <a:bodyPr/>
        <a:lstStyle/>
        <a:p>
          <a:endParaRPr lang="en-US"/>
        </a:p>
      </dgm:t>
    </dgm:pt>
    <dgm:pt modelId="{1871FD96-98A1-4949-87FF-76484228E60F}" type="sibTrans" cxnId="{43267716-CBD5-4196-BCCD-D0179C6A39B6}">
      <dgm:prSet/>
      <dgm:spPr/>
      <dgm:t>
        <a:bodyPr/>
        <a:lstStyle/>
        <a:p>
          <a:endParaRPr lang="en-US"/>
        </a:p>
      </dgm:t>
    </dgm:pt>
    <dgm:pt modelId="{E3EBEAED-D842-4840-82E6-01394064A640}">
      <dgm:prSet phldrT="[Text]" custT="1"/>
      <dgm:spPr/>
      <dgm:t>
        <a:bodyPr/>
        <a:lstStyle/>
        <a:p>
          <a:r>
            <a:rPr lang="en-US" sz="2000" dirty="0" err="1" smtClean="0"/>
            <a:t>Bagaimana</a:t>
          </a:r>
          <a:r>
            <a:rPr lang="en-US" sz="2000" dirty="0" smtClean="0"/>
            <a:t> </a:t>
          </a:r>
          <a:r>
            <a:rPr lang="en-US" sz="2000" dirty="0" err="1" smtClean="0"/>
            <a:t>mengevaluasinya</a:t>
          </a:r>
          <a:endParaRPr lang="en-US" sz="2000" dirty="0" smtClean="0"/>
        </a:p>
        <a:p>
          <a:r>
            <a:rPr lang="en-US" sz="2000" dirty="0" smtClean="0"/>
            <a:t>•</a:t>
          </a:r>
          <a:endParaRPr lang="en-US" sz="2000" dirty="0"/>
        </a:p>
      </dgm:t>
    </dgm:pt>
    <dgm:pt modelId="{63431D8F-7803-4447-BDF9-C48546116956}" type="parTrans" cxnId="{9396A585-1B14-4ABA-9EB6-E46C4123271E}">
      <dgm:prSet/>
      <dgm:spPr/>
      <dgm:t>
        <a:bodyPr/>
        <a:lstStyle/>
        <a:p>
          <a:endParaRPr lang="en-US"/>
        </a:p>
      </dgm:t>
    </dgm:pt>
    <dgm:pt modelId="{674DA9DB-AC8A-4FD1-8950-646ECFB329A8}" type="sibTrans" cxnId="{9396A585-1B14-4ABA-9EB6-E46C4123271E}">
      <dgm:prSet/>
      <dgm:spPr/>
      <dgm:t>
        <a:bodyPr/>
        <a:lstStyle/>
        <a:p>
          <a:endParaRPr lang="en-US"/>
        </a:p>
      </dgm:t>
    </dgm:pt>
    <dgm:pt modelId="{6D78AA4F-DF8D-4E41-9691-6740AAA52C3B}">
      <dgm:prSet phldrT="[Text]"/>
      <dgm:spPr/>
      <dgm:t>
        <a:bodyPr/>
        <a:lstStyle/>
        <a:p>
          <a:r>
            <a:rPr lang="en-US" dirty="0" err="1" smtClean="0"/>
            <a:t>Bagaimana</a:t>
          </a:r>
          <a:r>
            <a:rPr lang="en-US" dirty="0" smtClean="0"/>
            <a:t> </a:t>
          </a:r>
          <a:r>
            <a:rPr lang="en-US" dirty="0" err="1" smtClean="0"/>
            <a:t>cara</a:t>
          </a:r>
          <a:r>
            <a:rPr lang="en-US" dirty="0" smtClean="0"/>
            <a:t> </a:t>
          </a:r>
          <a:r>
            <a:rPr lang="en-US" dirty="0" err="1" smtClean="0"/>
            <a:t>melaporkannya</a:t>
          </a:r>
          <a:r>
            <a:rPr lang="en-US" dirty="0" smtClean="0"/>
            <a:t> </a:t>
          </a:r>
          <a:r>
            <a:rPr lang="en-US" dirty="0" err="1" smtClean="0"/>
            <a:t>dengan</a:t>
          </a:r>
          <a:r>
            <a:rPr lang="en-US" dirty="0" smtClean="0"/>
            <a:t> </a:t>
          </a:r>
          <a:r>
            <a:rPr lang="en-US" dirty="0" err="1" smtClean="0"/>
            <a:t>jelas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akurat</a:t>
          </a:r>
          <a:endParaRPr lang="en-US" dirty="0" smtClean="0"/>
        </a:p>
      </dgm:t>
    </dgm:pt>
    <dgm:pt modelId="{CF9347A8-3F06-4CB4-8788-1661AC062BA4}" type="parTrans" cxnId="{57BAA6BD-B1E2-4F94-A556-530B9A0DF071}">
      <dgm:prSet/>
      <dgm:spPr/>
      <dgm:t>
        <a:bodyPr/>
        <a:lstStyle/>
        <a:p>
          <a:endParaRPr lang="en-US"/>
        </a:p>
      </dgm:t>
    </dgm:pt>
    <dgm:pt modelId="{08A4A295-EF91-41D7-AAF4-967462758DEC}" type="sibTrans" cxnId="{57BAA6BD-B1E2-4F94-A556-530B9A0DF071}">
      <dgm:prSet/>
      <dgm:spPr/>
      <dgm:t>
        <a:bodyPr/>
        <a:lstStyle/>
        <a:p>
          <a:endParaRPr lang="en-US"/>
        </a:p>
      </dgm:t>
    </dgm:pt>
    <dgm:pt modelId="{158A56DA-BE01-41C2-94B1-62E94A962935}">
      <dgm:prSet phldrT="[Text]"/>
      <dgm:spPr/>
      <dgm:t>
        <a:bodyPr/>
        <a:lstStyle/>
        <a:p>
          <a:r>
            <a:rPr lang="en-US" smtClean="0"/>
            <a:t>Bagaimana memperbaikinya</a:t>
          </a:r>
          <a:endParaRPr lang="en-US" dirty="0" smtClean="0"/>
        </a:p>
      </dgm:t>
    </dgm:pt>
    <dgm:pt modelId="{BB70EBE6-5FD4-4E3B-A25A-791E2698ACE9}" type="parTrans" cxnId="{832EF993-8C75-495B-881D-44C9A49A7301}">
      <dgm:prSet/>
      <dgm:spPr/>
      <dgm:t>
        <a:bodyPr/>
        <a:lstStyle/>
        <a:p>
          <a:endParaRPr lang="en-US"/>
        </a:p>
      </dgm:t>
    </dgm:pt>
    <dgm:pt modelId="{1AF17A1B-2DCC-4258-8E80-179D0BC72941}" type="sibTrans" cxnId="{832EF993-8C75-495B-881D-44C9A49A7301}">
      <dgm:prSet/>
      <dgm:spPr/>
      <dgm:t>
        <a:bodyPr/>
        <a:lstStyle/>
        <a:p>
          <a:endParaRPr lang="en-US"/>
        </a:p>
      </dgm:t>
    </dgm:pt>
    <dgm:pt modelId="{A6A6E340-2CB8-43BA-B87E-63AFA179709D}">
      <dgm:prSet/>
      <dgm:spPr/>
      <dgm:t>
        <a:bodyPr/>
        <a:lstStyle/>
        <a:p>
          <a:r>
            <a:rPr lang="en-US" smtClean="0"/>
            <a:t>• Bagaimana menghasilkan uang darinya</a:t>
          </a:r>
          <a:endParaRPr lang="en-US" dirty="0"/>
        </a:p>
      </dgm:t>
    </dgm:pt>
    <dgm:pt modelId="{DACC0510-BE50-46E7-98AD-B7C4F5F763E6}" type="parTrans" cxnId="{CD942D09-16BC-4204-991A-5B6E5D0DFBB7}">
      <dgm:prSet/>
      <dgm:spPr/>
      <dgm:t>
        <a:bodyPr/>
        <a:lstStyle/>
        <a:p>
          <a:endParaRPr lang="en-US"/>
        </a:p>
      </dgm:t>
    </dgm:pt>
    <dgm:pt modelId="{26CD3CE9-6C0D-43E6-BE77-6423EE4BDF62}" type="sibTrans" cxnId="{CD942D09-16BC-4204-991A-5B6E5D0DFBB7}">
      <dgm:prSet/>
      <dgm:spPr/>
      <dgm:t>
        <a:bodyPr/>
        <a:lstStyle/>
        <a:p>
          <a:endParaRPr lang="en-US"/>
        </a:p>
      </dgm:t>
    </dgm:pt>
    <dgm:pt modelId="{5AF7B57C-9AEE-434D-B623-9FF5002BC27F}" type="pres">
      <dgm:prSet presAssocID="{4D61E83F-EDB8-457F-855D-3BBFCD1416C5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F97BF7-9B19-4209-83F9-7032F2EDD06A}" type="pres">
      <dgm:prSet presAssocID="{EC037AEE-29B4-4BE0-BE03-A046B4F9136E}" presName="roof" presStyleLbl="dkBgShp" presStyleIdx="0" presStyleCnt="2"/>
      <dgm:spPr/>
      <dgm:t>
        <a:bodyPr/>
        <a:lstStyle/>
        <a:p>
          <a:endParaRPr lang="en-US"/>
        </a:p>
      </dgm:t>
    </dgm:pt>
    <dgm:pt modelId="{3A0062D7-33BA-413B-92FE-9B77943C9E2B}" type="pres">
      <dgm:prSet presAssocID="{EC037AEE-29B4-4BE0-BE03-A046B4F9136E}" presName="pillars" presStyleCnt="0"/>
      <dgm:spPr/>
    </dgm:pt>
    <dgm:pt modelId="{9EBAC3F7-4DEF-492C-AD1E-9777C1AD9781}" type="pres">
      <dgm:prSet presAssocID="{EC037AEE-29B4-4BE0-BE03-A046B4F9136E}" presName="pillar1" presStyleLbl="node1" presStyleIdx="0" presStyleCnt="5" custLinFactNeighborX="2103" custLinFactNeighborY="-15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6658BC-A38D-4698-8F3B-FC977C7FEAEA}" type="pres">
      <dgm:prSet presAssocID="{E3EBEAED-D842-4840-82E6-01394064A640}" presName="pillar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0254A1-2F55-4D4A-B30F-D75EED9CB462}" type="pres">
      <dgm:prSet presAssocID="{6D78AA4F-DF8D-4E41-9691-6740AAA52C3B}" presName="pillar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C12569-BA85-4983-9A4E-559258FFBA81}" type="pres">
      <dgm:prSet presAssocID="{158A56DA-BE01-41C2-94B1-62E94A962935}" presName="pillar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00DC9B-735B-4B0D-BE8A-479B5516C580}" type="pres">
      <dgm:prSet presAssocID="{A6A6E340-2CB8-43BA-B87E-63AFA179709D}" presName="pillarX" presStyleLbl="node1" presStyleIdx="4" presStyleCnt="5" custLinFactNeighborX="23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D2F33-9B36-4407-9014-47134ADA4A00}" type="pres">
      <dgm:prSet presAssocID="{EC037AEE-29B4-4BE0-BE03-A046B4F9136E}" presName="base" presStyleLbl="dkBgShp" presStyleIdx="1" presStyleCnt="2"/>
      <dgm:spPr/>
    </dgm:pt>
  </dgm:ptLst>
  <dgm:cxnLst>
    <dgm:cxn modelId="{E3F08050-B43C-40F1-BC49-91659A3E3D79}" type="presOf" srcId="{158A56DA-BE01-41C2-94B1-62E94A962935}" destId="{C4C12569-BA85-4983-9A4E-559258FFBA81}" srcOrd="0" destOrd="0" presId="urn:microsoft.com/office/officeart/2005/8/layout/hList3"/>
    <dgm:cxn modelId="{9396A585-1B14-4ABA-9EB6-E46C4123271E}" srcId="{EC037AEE-29B4-4BE0-BE03-A046B4F9136E}" destId="{E3EBEAED-D842-4840-82E6-01394064A640}" srcOrd="1" destOrd="0" parTransId="{63431D8F-7803-4447-BDF9-C48546116956}" sibTransId="{674DA9DB-AC8A-4FD1-8950-646ECFB329A8}"/>
    <dgm:cxn modelId="{43267716-CBD5-4196-BCCD-D0179C6A39B6}" srcId="{EC037AEE-29B4-4BE0-BE03-A046B4F9136E}" destId="{0C85CDFB-1F1A-436C-B263-BFD05B99C0F1}" srcOrd="0" destOrd="0" parTransId="{CFD3221F-F5DB-4C48-9BFE-B68B385828CC}" sibTransId="{1871FD96-98A1-4949-87FF-76484228E60F}"/>
    <dgm:cxn modelId="{C38D5FC8-76BD-42AB-9745-82AD9F691A8B}" type="presOf" srcId="{4D61E83F-EDB8-457F-855D-3BBFCD1416C5}" destId="{5AF7B57C-9AEE-434D-B623-9FF5002BC27F}" srcOrd="0" destOrd="0" presId="urn:microsoft.com/office/officeart/2005/8/layout/hList3"/>
    <dgm:cxn modelId="{513C48AD-8453-4A02-AF39-B62C40717E99}" srcId="{4D61E83F-EDB8-457F-855D-3BBFCD1416C5}" destId="{EC037AEE-29B4-4BE0-BE03-A046B4F9136E}" srcOrd="0" destOrd="0" parTransId="{45AA7BCD-EA60-4CB8-9C25-678394CE77B2}" sibTransId="{679A785D-BCDF-450B-B54A-738BD2D19FA7}"/>
    <dgm:cxn modelId="{FA5952E3-DD3E-47A0-9B25-43E5EC96F541}" type="presOf" srcId="{A6A6E340-2CB8-43BA-B87E-63AFA179709D}" destId="{8900DC9B-735B-4B0D-BE8A-479B5516C580}" srcOrd="0" destOrd="0" presId="urn:microsoft.com/office/officeart/2005/8/layout/hList3"/>
    <dgm:cxn modelId="{56274628-2598-4FB4-898F-29DBB5EE12A9}" type="presOf" srcId="{EC037AEE-29B4-4BE0-BE03-A046B4F9136E}" destId="{28F97BF7-9B19-4209-83F9-7032F2EDD06A}" srcOrd="0" destOrd="0" presId="urn:microsoft.com/office/officeart/2005/8/layout/hList3"/>
    <dgm:cxn modelId="{80D1F483-D599-409A-980B-E291FEC3337B}" type="presOf" srcId="{E3EBEAED-D842-4840-82E6-01394064A640}" destId="{846658BC-A38D-4698-8F3B-FC977C7FEAEA}" srcOrd="0" destOrd="0" presId="urn:microsoft.com/office/officeart/2005/8/layout/hList3"/>
    <dgm:cxn modelId="{8291F0C4-B598-40C6-A8B7-0F59EC541A65}" type="presOf" srcId="{6D78AA4F-DF8D-4E41-9691-6740AAA52C3B}" destId="{450254A1-2F55-4D4A-B30F-D75EED9CB462}" srcOrd="0" destOrd="0" presId="urn:microsoft.com/office/officeart/2005/8/layout/hList3"/>
    <dgm:cxn modelId="{832EF993-8C75-495B-881D-44C9A49A7301}" srcId="{EC037AEE-29B4-4BE0-BE03-A046B4F9136E}" destId="{158A56DA-BE01-41C2-94B1-62E94A962935}" srcOrd="3" destOrd="0" parTransId="{BB70EBE6-5FD4-4E3B-A25A-791E2698ACE9}" sibTransId="{1AF17A1B-2DCC-4258-8E80-179D0BC72941}"/>
    <dgm:cxn modelId="{CD942D09-16BC-4204-991A-5B6E5D0DFBB7}" srcId="{EC037AEE-29B4-4BE0-BE03-A046B4F9136E}" destId="{A6A6E340-2CB8-43BA-B87E-63AFA179709D}" srcOrd="4" destOrd="0" parTransId="{DACC0510-BE50-46E7-98AD-B7C4F5F763E6}" sibTransId="{26CD3CE9-6C0D-43E6-BE77-6423EE4BDF62}"/>
    <dgm:cxn modelId="{57BAA6BD-B1E2-4F94-A556-530B9A0DF071}" srcId="{EC037AEE-29B4-4BE0-BE03-A046B4F9136E}" destId="{6D78AA4F-DF8D-4E41-9691-6740AAA52C3B}" srcOrd="2" destOrd="0" parTransId="{CF9347A8-3F06-4CB4-8788-1661AC062BA4}" sibTransId="{08A4A295-EF91-41D7-AAF4-967462758DEC}"/>
    <dgm:cxn modelId="{395A970A-D268-4C51-B967-AF17D6EAA194}" type="presOf" srcId="{0C85CDFB-1F1A-436C-B263-BFD05B99C0F1}" destId="{9EBAC3F7-4DEF-492C-AD1E-9777C1AD9781}" srcOrd="0" destOrd="0" presId="urn:microsoft.com/office/officeart/2005/8/layout/hList3"/>
    <dgm:cxn modelId="{40D767CB-BA76-468E-A2A8-6BD4C99A2BBD}" type="presParOf" srcId="{5AF7B57C-9AEE-434D-B623-9FF5002BC27F}" destId="{28F97BF7-9B19-4209-83F9-7032F2EDD06A}" srcOrd="0" destOrd="0" presId="urn:microsoft.com/office/officeart/2005/8/layout/hList3"/>
    <dgm:cxn modelId="{5C5D58B8-303D-4ACB-8858-DCF503829D5E}" type="presParOf" srcId="{5AF7B57C-9AEE-434D-B623-9FF5002BC27F}" destId="{3A0062D7-33BA-413B-92FE-9B77943C9E2B}" srcOrd="1" destOrd="0" presId="urn:microsoft.com/office/officeart/2005/8/layout/hList3"/>
    <dgm:cxn modelId="{3D20FB4E-0DE3-44F8-A345-EB35265268B5}" type="presParOf" srcId="{3A0062D7-33BA-413B-92FE-9B77943C9E2B}" destId="{9EBAC3F7-4DEF-492C-AD1E-9777C1AD9781}" srcOrd="0" destOrd="0" presId="urn:microsoft.com/office/officeart/2005/8/layout/hList3"/>
    <dgm:cxn modelId="{2BA6BEED-00C5-499B-B201-0839FEE323E6}" type="presParOf" srcId="{3A0062D7-33BA-413B-92FE-9B77943C9E2B}" destId="{846658BC-A38D-4698-8F3B-FC977C7FEAEA}" srcOrd="1" destOrd="0" presId="urn:microsoft.com/office/officeart/2005/8/layout/hList3"/>
    <dgm:cxn modelId="{E80D051A-7ACD-4941-92DD-E520163F5296}" type="presParOf" srcId="{3A0062D7-33BA-413B-92FE-9B77943C9E2B}" destId="{450254A1-2F55-4D4A-B30F-D75EED9CB462}" srcOrd="2" destOrd="0" presId="urn:microsoft.com/office/officeart/2005/8/layout/hList3"/>
    <dgm:cxn modelId="{A12FF82C-1DDE-45B9-9EA6-DC98514194DC}" type="presParOf" srcId="{3A0062D7-33BA-413B-92FE-9B77943C9E2B}" destId="{C4C12569-BA85-4983-9A4E-559258FFBA81}" srcOrd="3" destOrd="0" presId="urn:microsoft.com/office/officeart/2005/8/layout/hList3"/>
    <dgm:cxn modelId="{6AF286E3-C13D-46FF-BF51-A9424C40DB1F}" type="presParOf" srcId="{3A0062D7-33BA-413B-92FE-9B77943C9E2B}" destId="{8900DC9B-735B-4B0D-BE8A-479B5516C580}" srcOrd="4" destOrd="0" presId="urn:microsoft.com/office/officeart/2005/8/layout/hList3"/>
    <dgm:cxn modelId="{702BF5AD-140C-4226-A80A-B3EBCD0FA970}" type="presParOf" srcId="{5AF7B57C-9AEE-434D-B623-9FF5002BC27F}" destId="{A15D2F33-9B36-4407-9014-47134ADA4A00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A634FF-7C24-46C1-B7F3-54169EAADE98}" type="doc">
      <dgm:prSet loTypeId="urn:microsoft.com/office/officeart/2008/layout/AlternatingHexagons" loCatId="list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64632C1-0E20-4355-A024-380C714AA70B}">
      <dgm:prSet phldrT="[Text]"/>
      <dgm:spPr/>
      <dgm:t>
        <a:bodyPr/>
        <a:lstStyle/>
        <a:p>
          <a:r>
            <a:rPr lang="en-US" dirty="0" err="1" smtClean="0"/>
            <a:t>Bagaimana</a:t>
          </a:r>
          <a:r>
            <a:rPr lang="en-US" dirty="0" smtClean="0"/>
            <a:t> </a:t>
          </a:r>
          <a:r>
            <a:rPr lang="en-US" dirty="0" err="1" smtClean="0"/>
            <a:t>menemukan</a:t>
          </a:r>
          <a:r>
            <a:rPr lang="en-US" dirty="0" smtClean="0"/>
            <a:t> </a:t>
          </a:r>
          <a:r>
            <a:rPr lang="en-US" dirty="0" err="1" smtClean="0"/>
            <a:t>Informasi</a:t>
          </a:r>
          <a:r>
            <a:rPr lang="en-US" dirty="0" smtClean="0"/>
            <a:t> </a:t>
          </a:r>
          <a:r>
            <a:rPr lang="en-US" dirty="0" err="1" smtClean="0"/>
            <a:t>dengan</a:t>
          </a:r>
          <a:r>
            <a:rPr lang="en-US" dirty="0" smtClean="0"/>
            <a:t> </a:t>
          </a:r>
          <a:r>
            <a:rPr lang="en-US" dirty="0" err="1" smtClean="0"/>
            <a:t>benar</a:t>
          </a:r>
          <a:r>
            <a:rPr lang="en-US" dirty="0" smtClean="0"/>
            <a:t>?</a:t>
          </a:r>
          <a:endParaRPr lang="en-US" dirty="0"/>
        </a:p>
      </dgm:t>
    </dgm:pt>
    <dgm:pt modelId="{F0DE3745-CBC7-43C5-A944-89F007843DAF}" type="parTrans" cxnId="{E7E9C3DC-8BE5-4AD4-BE3C-9778E9A455C6}">
      <dgm:prSet/>
      <dgm:spPr/>
      <dgm:t>
        <a:bodyPr/>
        <a:lstStyle/>
        <a:p>
          <a:endParaRPr lang="en-US"/>
        </a:p>
      </dgm:t>
    </dgm:pt>
    <dgm:pt modelId="{8AE259F6-D861-43D9-86F6-72FAE573AA9F}" type="sibTrans" cxnId="{E7E9C3DC-8BE5-4AD4-BE3C-9778E9A455C6}">
      <dgm:prSet/>
      <dgm:spPr/>
      <dgm:t>
        <a:bodyPr/>
        <a:lstStyle/>
        <a:p>
          <a:endParaRPr lang="en-US"/>
        </a:p>
      </dgm:t>
    </dgm:pt>
    <dgm:pt modelId="{48A4F57E-A851-42D4-85B2-13098C2ECF65}">
      <dgm:prSet phldrT="[Text]" custT="1"/>
      <dgm:spPr/>
      <dgm:t>
        <a:bodyPr/>
        <a:lstStyle/>
        <a:p>
          <a:r>
            <a:rPr lang="en-US" sz="1800" dirty="0" err="1" smtClean="0">
              <a:solidFill>
                <a:srgbClr val="FF0000"/>
              </a:solidFill>
            </a:rPr>
            <a:t>Dibutuhkan</a:t>
          </a:r>
          <a:r>
            <a:rPr lang="en-US" sz="1800" dirty="0" smtClean="0">
              <a:solidFill>
                <a:srgbClr val="FF0000"/>
              </a:solidFill>
            </a:rPr>
            <a:t> searching Skills</a:t>
          </a:r>
          <a:endParaRPr lang="en-US" sz="1800" dirty="0">
            <a:solidFill>
              <a:srgbClr val="FF0000"/>
            </a:solidFill>
          </a:endParaRPr>
        </a:p>
      </dgm:t>
    </dgm:pt>
    <dgm:pt modelId="{2B71568B-2658-4444-9FB6-876EF362C1CE}" type="parTrans" cxnId="{70AF8D43-8EBF-4034-9444-027C8EA83407}">
      <dgm:prSet/>
      <dgm:spPr/>
      <dgm:t>
        <a:bodyPr/>
        <a:lstStyle/>
        <a:p>
          <a:endParaRPr lang="en-US"/>
        </a:p>
      </dgm:t>
    </dgm:pt>
    <dgm:pt modelId="{79DA8926-4491-4D49-B030-BF83648A82BB}" type="sibTrans" cxnId="{70AF8D43-8EBF-4034-9444-027C8EA83407}">
      <dgm:prSet/>
      <dgm:spPr/>
      <dgm:t>
        <a:bodyPr/>
        <a:lstStyle/>
        <a:p>
          <a:endParaRPr lang="en-US"/>
        </a:p>
      </dgm:t>
    </dgm:pt>
    <dgm:pt modelId="{24DB423E-C706-40BA-805D-B0A30EA1B4DE}">
      <dgm:prSet phldrT="[Text]" custT="1"/>
      <dgm:spPr/>
      <dgm:t>
        <a:bodyPr/>
        <a:lstStyle/>
        <a:p>
          <a:r>
            <a:rPr lang="en-US" sz="1200" dirty="0" err="1" smtClean="0"/>
            <a:t>Bagaimana</a:t>
          </a:r>
          <a:r>
            <a:rPr lang="en-US" sz="1400" dirty="0" smtClean="0"/>
            <a:t> </a:t>
          </a:r>
          <a:r>
            <a:rPr lang="en-US" sz="1400" dirty="0" err="1" smtClean="0"/>
            <a:t>Mengevaluasinya</a:t>
          </a:r>
          <a:endParaRPr lang="en-US" sz="1400" dirty="0"/>
        </a:p>
      </dgm:t>
    </dgm:pt>
    <dgm:pt modelId="{8E56E492-2B05-4FFF-977A-6A492803466A}" type="parTrans" cxnId="{AD282FC0-577B-4659-B54B-940C943FE51A}">
      <dgm:prSet/>
      <dgm:spPr/>
      <dgm:t>
        <a:bodyPr/>
        <a:lstStyle/>
        <a:p>
          <a:endParaRPr lang="en-US"/>
        </a:p>
      </dgm:t>
    </dgm:pt>
    <dgm:pt modelId="{CF72E88E-E4C8-4B58-BE4B-6B4325C1AAD2}" type="sibTrans" cxnId="{AD282FC0-577B-4659-B54B-940C943FE51A}">
      <dgm:prSet/>
      <dgm:spPr/>
      <dgm:t>
        <a:bodyPr/>
        <a:lstStyle/>
        <a:p>
          <a:endParaRPr lang="en-US"/>
        </a:p>
      </dgm:t>
    </dgm:pt>
    <dgm:pt modelId="{901D76A9-5E98-4A18-9A0F-FF9874C77621}">
      <dgm:prSet phldrT="[Text]" custT="1"/>
      <dgm:spPr/>
      <dgm:t>
        <a:bodyPr/>
        <a:lstStyle/>
        <a:p>
          <a:r>
            <a:rPr lang="en-US" sz="1800" dirty="0" err="1" smtClean="0">
              <a:solidFill>
                <a:srgbClr val="FF0000"/>
              </a:solidFill>
            </a:rPr>
            <a:t>Dibutuhkan</a:t>
          </a:r>
          <a:r>
            <a:rPr lang="en-US" sz="1800" dirty="0" smtClean="0">
              <a:solidFill>
                <a:srgbClr val="FF0000"/>
              </a:solidFill>
            </a:rPr>
            <a:t> review Skills</a:t>
          </a:r>
          <a:endParaRPr lang="en-US" sz="1800" dirty="0">
            <a:solidFill>
              <a:srgbClr val="FF0000"/>
            </a:solidFill>
          </a:endParaRPr>
        </a:p>
      </dgm:t>
    </dgm:pt>
    <dgm:pt modelId="{2109D0BE-2C18-4D9D-8E1A-1F825079CD5E}" type="parTrans" cxnId="{631950A8-615C-467C-8121-E8ABCAC5C6A0}">
      <dgm:prSet/>
      <dgm:spPr/>
      <dgm:t>
        <a:bodyPr/>
        <a:lstStyle/>
        <a:p>
          <a:endParaRPr lang="en-US"/>
        </a:p>
      </dgm:t>
    </dgm:pt>
    <dgm:pt modelId="{6BEF28B8-C03E-4FD0-8174-74FB6FAB1C9A}" type="sibTrans" cxnId="{631950A8-615C-467C-8121-E8ABCAC5C6A0}">
      <dgm:prSet/>
      <dgm:spPr/>
      <dgm:t>
        <a:bodyPr/>
        <a:lstStyle/>
        <a:p>
          <a:endParaRPr lang="en-US"/>
        </a:p>
      </dgm:t>
    </dgm:pt>
    <dgm:pt modelId="{D01962D1-7AC8-40A8-8A2A-12DF03420F93}">
      <dgm:prSet phldrT="[Text]" custT="1"/>
      <dgm:spPr/>
      <dgm:t>
        <a:bodyPr/>
        <a:lstStyle/>
        <a:p>
          <a:r>
            <a:rPr lang="en-US" sz="1200" dirty="0" err="1" smtClean="0"/>
            <a:t>Bagaimana</a:t>
          </a:r>
          <a:r>
            <a:rPr lang="en-US" sz="1200" dirty="0" smtClean="0"/>
            <a:t> </a:t>
          </a:r>
          <a:r>
            <a:rPr lang="en-US" sz="1200" dirty="0" err="1" smtClean="0"/>
            <a:t>Mengembangkannya</a:t>
          </a:r>
          <a:endParaRPr lang="en-US" sz="1200" dirty="0"/>
        </a:p>
      </dgm:t>
    </dgm:pt>
    <dgm:pt modelId="{3B204C0A-EA14-4AD7-95AD-AE40232135F0}" type="parTrans" cxnId="{C7AF8C07-B309-45E0-AC52-1E3589F224DA}">
      <dgm:prSet/>
      <dgm:spPr/>
      <dgm:t>
        <a:bodyPr/>
        <a:lstStyle/>
        <a:p>
          <a:endParaRPr lang="en-US"/>
        </a:p>
      </dgm:t>
    </dgm:pt>
    <dgm:pt modelId="{0599A64C-FCF6-4C66-B7E7-5209A7958E12}" type="sibTrans" cxnId="{C7AF8C07-B309-45E0-AC52-1E3589F224DA}">
      <dgm:prSet/>
      <dgm:spPr/>
      <dgm:t>
        <a:bodyPr/>
        <a:lstStyle/>
        <a:p>
          <a:endParaRPr lang="en-US"/>
        </a:p>
      </dgm:t>
    </dgm:pt>
    <dgm:pt modelId="{28FF39A4-7B44-434A-A0AF-72D818951B8F}">
      <dgm:prSet phldrT="[Text]" custT="1"/>
      <dgm:spPr/>
      <dgm:t>
        <a:bodyPr/>
        <a:lstStyle/>
        <a:p>
          <a:r>
            <a:rPr lang="en-US" sz="1400" dirty="0" err="1" smtClean="0">
              <a:solidFill>
                <a:srgbClr val="FF0000"/>
              </a:solidFill>
            </a:rPr>
            <a:t>Dibutuhkan</a:t>
          </a:r>
          <a:r>
            <a:rPr lang="en-US" sz="1400" dirty="0" smtClean="0">
              <a:solidFill>
                <a:srgbClr val="FF0000"/>
              </a:solidFill>
            </a:rPr>
            <a:t> Engineering/Scientific Skills</a:t>
          </a:r>
          <a:endParaRPr lang="en-US" sz="1400" dirty="0">
            <a:solidFill>
              <a:srgbClr val="FF0000"/>
            </a:solidFill>
          </a:endParaRPr>
        </a:p>
      </dgm:t>
    </dgm:pt>
    <dgm:pt modelId="{EFFE4417-44D2-4D55-BB6D-2499AD7A7F7D}" type="parTrans" cxnId="{C1CA288C-77AE-4911-A6D1-569FB3330C31}">
      <dgm:prSet/>
      <dgm:spPr/>
      <dgm:t>
        <a:bodyPr/>
        <a:lstStyle/>
        <a:p>
          <a:endParaRPr lang="en-US"/>
        </a:p>
      </dgm:t>
    </dgm:pt>
    <dgm:pt modelId="{30FCA7A2-5C19-461B-868D-8C7700350E7D}" type="sibTrans" cxnId="{C1CA288C-77AE-4911-A6D1-569FB3330C31}">
      <dgm:prSet/>
      <dgm:spPr/>
      <dgm:t>
        <a:bodyPr/>
        <a:lstStyle/>
        <a:p>
          <a:endParaRPr lang="en-US"/>
        </a:p>
      </dgm:t>
    </dgm:pt>
    <dgm:pt modelId="{A3F68611-1DB6-4DFE-95C2-F881E9C7A318}">
      <dgm:prSet phldrT="[Text]" custT="1"/>
      <dgm:spPr/>
      <dgm:t>
        <a:bodyPr/>
        <a:lstStyle/>
        <a:p>
          <a:r>
            <a:rPr lang="en-US" sz="1100" dirty="0" err="1" smtClean="0">
              <a:solidFill>
                <a:schemeClr val="tx1"/>
              </a:solidFill>
            </a:rPr>
            <a:t>Bagaimana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cara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melaporkannya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dengan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jelas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dan</a:t>
          </a:r>
          <a:r>
            <a:rPr lang="en-US" sz="1100" dirty="0" smtClean="0">
              <a:solidFill>
                <a:schemeClr val="tx1"/>
              </a:solidFill>
            </a:rPr>
            <a:t> </a:t>
          </a:r>
          <a:r>
            <a:rPr lang="en-US" sz="1100" dirty="0" err="1" smtClean="0">
              <a:solidFill>
                <a:schemeClr val="tx1"/>
              </a:solidFill>
            </a:rPr>
            <a:t>akurat</a:t>
          </a:r>
          <a:endParaRPr lang="en-US" sz="1100" dirty="0">
            <a:solidFill>
              <a:schemeClr val="tx1"/>
            </a:solidFill>
          </a:endParaRPr>
        </a:p>
      </dgm:t>
    </dgm:pt>
    <dgm:pt modelId="{9DD32717-268E-4857-97B4-355D8646A248}" type="parTrans" cxnId="{8F66F9BC-5585-4AAA-9D0D-066FA27EB993}">
      <dgm:prSet/>
      <dgm:spPr/>
      <dgm:t>
        <a:bodyPr/>
        <a:lstStyle/>
        <a:p>
          <a:endParaRPr lang="en-US"/>
        </a:p>
      </dgm:t>
    </dgm:pt>
    <dgm:pt modelId="{3BA97E56-4A63-4F8D-992F-2FF75D4871EB}" type="sibTrans" cxnId="{8F66F9BC-5585-4AAA-9D0D-066FA27EB993}">
      <dgm:prSet/>
      <dgm:spPr/>
      <dgm:t>
        <a:bodyPr/>
        <a:lstStyle/>
        <a:p>
          <a:endParaRPr lang="en-US"/>
        </a:p>
      </dgm:t>
    </dgm:pt>
    <dgm:pt modelId="{15B6B461-4ECB-4588-BCD6-466ABF40CF0A}">
      <dgm:prSet phldrT="[Text]" custT="1"/>
      <dgm:spPr/>
      <dgm:t>
        <a:bodyPr/>
        <a:lstStyle/>
        <a:p>
          <a:r>
            <a:rPr lang="en-US" sz="1400" dirty="0" err="1" smtClean="0">
              <a:solidFill>
                <a:srgbClr val="FF0000"/>
              </a:solidFill>
            </a:rPr>
            <a:t>Dibutuhkan</a:t>
          </a:r>
          <a:r>
            <a:rPr lang="en-US" sz="1400" dirty="0" smtClean="0">
              <a:solidFill>
                <a:srgbClr val="FF0000"/>
              </a:solidFill>
            </a:rPr>
            <a:t> </a:t>
          </a:r>
          <a:r>
            <a:rPr lang="en-US" sz="1400" dirty="0" err="1" smtClean="0">
              <a:solidFill>
                <a:srgbClr val="FF0000"/>
              </a:solidFill>
            </a:rPr>
            <a:t>keahlian</a:t>
          </a:r>
          <a:r>
            <a:rPr lang="en-US" sz="1400" dirty="0" smtClean="0">
              <a:solidFill>
                <a:srgbClr val="FF0000"/>
              </a:solidFill>
            </a:rPr>
            <a:t>  Writing Skills</a:t>
          </a:r>
          <a:endParaRPr lang="en-US" sz="1400" dirty="0">
            <a:solidFill>
              <a:srgbClr val="FF0000"/>
            </a:solidFill>
          </a:endParaRPr>
        </a:p>
      </dgm:t>
    </dgm:pt>
    <dgm:pt modelId="{F78B71D5-EFA6-4201-A253-0D24EEBC7B78}" type="parTrans" cxnId="{2A93DD52-762C-484E-9321-00F2C75575AC}">
      <dgm:prSet/>
      <dgm:spPr/>
      <dgm:t>
        <a:bodyPr/>
        <a:lstStyle/>
        <a:p>
          <a:endParaRPr lang="en-US"/>
        </a:p>
      </dgm:t>
    </dgm:pt>
    <dgm:pt modelId="{30AE10C7-7580-4F00-A1D9-BFAFC0E40390}" type="sibTrans" cxnId="{2A93DD52-762C-484E-9321-00F2C75575AC}">
      <dgm:prSet/>
      <dgm:spPr/>
      <dgm:t>
        <a:bodyPr/>
        <a:lstStyle/>
        <a:p>
          <a:endParaRPr lang="en-US"/>
        </a:p>
      </dgm:t>
    </dgm:pt>
    <dgm:pt modelId="{39A5EF5C-9C9A-4289-98DF-E998067DC0D4}">
      <dgm:prSet phldrT="[Text]" custT="1"/>
      <dgm:spPr/>
      <dgm:t>
        <a:bodyPr/>
        <a:lstStyle/>
        <a:p>
          <a:r>
            <a:rPr lang="en-US" sz="1200" dirty="0" err="1" smtClean="0">
              <a:solidFill>
                <a:schemeClr val="tx1"/>
              </a:solidFill>
            </a:rPr>
            <a:t>Bagiamana</a:t>
          </a:r>
          <a:r>
            <a:rPr lang="en-US" sz="1200" dirty="0" smtClean="0">
              <a:solidFill>
                <a:schemeClr val="tx1"/>
              </a:solidFill>
            </a:rPr>
            <a:t> </a:t>
          </a:r>
          <a:r>
            <a:rPr lang="en-US" sz="1200" dirty="0" err="1" smtClean="0">
              <a:solidFill>
                <a:schemeClr val="tx1"/>
              </a:solidFill>
            </a:rPr>
            <a:t>mendatangkan</a:t>
          </a:r>
          <a:r>
            <a:rPr lang="en-US" sz="1200" dirty="0" smtClean="0">
              <a:solidFill>
                <a:schemeClr val="tx1"/>
              </a:solidFill>
            </a:rPr>
            <a:t> </a:t>
          </a:r>
          <a:r>
            <a:rPr lang="en-US" sz="1200" dirty="0" err="1" smtClean="0">
              <a:solidFill>
                <a:schemeClr val="tx1"/>
              </a:solidFill>
            </a:rPr>
            <a:t>uang</a:t>
          </a:r>
          <a:endParaRPr lang="en-US" sz="1200" dirty="0">
            <a:solidFill>
              <a:schemeClr val="tx1"/>
            </a:solidFill>
          </a:endParaRPr>
        </a:p>
      </dgm:t>
    </dgm:pt>
    <dgm:pt modelId="{C6FD47D3-308A-4E0B-A8DA-420A6C6C859C}" type="parTrans" cxnId="{4DA935E1-972F-4F80-BAEC-D5F23E06EC2A}">
      <dgm:prSet/>
      <dgm:spPr/>
      <dgm:t>
        <a:bodyPr/>
        <a:lstStyle/>
        <a:p>
          <a:endParaRPr lang="en-US"/>
        </a:p>
      </dgm:t>
    </dgm:pt>
    <dgm:pt modelId="{2C88E770-6391-4E04-9B1D-33B18F1F4E12}" type="sibTrans" cxnId="{4DA935E1-972F-4F80-BAEC-D5F23E06EC2A}">
      <dgm:prSet/>
      <dgm:spPr/>
      <dgm:t>
        <a:bodyPr/>
        <a:lstStyle/>
        <a:p>
          <a:endParaRPr lang="en-US"/>
        </a:p>
      </dgm:t>
    </dgm:pt>
    <dgm:pt modelId="{39D052E7-9D3C-442C-BAE6-20662A1C1524}">
      <dgm:prSet phldrT="[Text]" custT="1"/>
      <dgm:spPr/>
      <dgm:t>
        <a:bodyPr/>
        <a:lstStyle/>
        <a:p>
          <a:r>
            <a:rPr lang="en-US" sz="1400" dirty="0" err="1" smtClean="0">
              <a:solidFill>
                <a:srgbClr val="FF0000"/>
              </a:solidFill>
            </a:rPr>
            <a:t>Dibutuhkan</a:t>
          </a:r>
          <a:r>
            <a:rPr lang="en-US" sz="1400" dirty="0" smtClean="0">
              <a:solidFill>
                <a:srgbClr val="FF0000"/>
              </a:solidFill>
            </a:rPr>
            <a:t> Business Skills</a:t>
          </a:r>
          <a:endParaRPr lang="en-US" sz="1400" dirty="0">
            <a:solidFill>
              <a:srgbClr val="FF0000"/>
            </a:solidFill>
          </a:endParaRPr>
        </a:p>
      </dgm:t>
    </dgm:pt>
    <dgm:pt modelId="{6423F174-513B-4394-A039-AF1986855D17}" type="parTrans" cxnId="{04AFAA46-6D97-491B-BDD3-9005258F109D}">
      <dgm:prSet/>
      <dgm:spPr/>
      <dgm:t>
        <a:bodyPr/>
        <a:lstStyle/>
        <a:p>
          <a:endParaRPr lang="en-US"/>
        </a:p>
      </dgm:t>
    </dgm:pt>
    <dgm:pt modelId="{0D5D30C6-17B4-4A1E-B448-3216B50641B9}" type="sibTrans" cxnId="{04AFAA46-6D97-491B-BDD3-9005258F109D}">
      <dgm:prSet/>
      <dgm:spPr/>
      <dgm:t>
        <a:bodyPr/>
        <a:lstStyle/>
        <a:p>
          <a:endParaRPr lang="en-US"/>
        </a:p>
      </dgm:t>
    </dgm:pt>
    <dgm:pt modelId="{E96352B6-075B-4D5C-86A7-319CD619781B}" type="pres">
      <dgm:prSet presAssocID="{4CA634FF-7C24-46C1-B7F3-54169EAADE9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163962E-2A08-4653-A936-58DB97958EAD}" type="pres">
      <dgm:prSet presAssocID="{164632C1-0E20-4355-A024-380C714AA70B}" presName="composite" presStyleCnt="0"/>
      <dgm:spPr/>
    </dgm:pt>
    <dgm:pt modelId="{12E34F98-C70C-4664-A87E-AAC5664097F4}" type="pres">
      <dgm:prSet presAssocID="{164632C1-0E20-4355-A024-380C714AA70B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EA10B-DE44-4E55-B3CC-642F86387AF5}" type="pres">
      <dgm:prSet presAssocID="{164632C1-0E20-4355-A024-380C714AA70B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3916D8-08F1-42FC-86AF-A5C18095FC0B}" type="pres">
      <dgm:prSet presAssocID="{164632C1-0E20-4355-A024-380C714AA70B}" presName="BalanceSpacing" presStyleCnt="0"/>
      <dgm:spPr/>
    </dgm:pt>
    <dgm:pt modelId="{2D70AE10-603E-4A44-880D-F03ECB5D6A75}" type="pres">
      <dgm:prSet presAssocID="{164632C1-0E20-4355-A024-380C714AA70B}" presName="BalanceSpacing1" presStyleCnt="0"/>
      <dgm:spPr/>
    </dgm:pt>
    <dgm:pt modelId="{BD4037D3-43EE-446F-A177-3B35360C449E}" type="pres">
      <dgm:prSet presAssocID="{8AE259F6-D861-43D9-86F6-72FAE573AA9F}" presName="Accent1Text" presStyleLbl="node1" presStyleIdx="1" presStyleCnt="10"/>
      <dgm:spPr/>
      <dgm:t>
        <a:bodyPr/>
        <a:lstStyle/>
        <a:p>
          <a:endParaRPr lang="en-US"/>
        </a:p>
      </dgm:t>
    </dgm:pt>
    <dgm:pt modelId="{362496CA-9ABC-4C18-97DA-BED9431B4AB8}" type="pres">
      <dgm:prSet presAssocID="{8AE259F6-D861-43D9-86F6-72FAE573AA9F}" presName="spaceBetweenRectangles" presStyleCnt="0"/>
      <dgm:spPr/>
    </dgm:pt>
    <dgm:pt modelId="{97AF1855-6E83-49BD-9D3F-C25B97253A13}" type="pres">
      <dgm:prSet presAssocID="{24DB423E-C706-40BA-805D-B0A30EA1B4DE}" presName="composite" presStyleCnt="0"/>
      <dgm:spPr/>
    </dgm:pt>
    <dgm:pt modelId="{395841FA-FC8F-4357-A78E-93D6A78A6BE8}" type="pres">
      <dgm:prSet presAssocID="{24DB423E-C706-40BA-805D-B0A30EA1B4DE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1FE01-E7A0-43F2-808F-AC157DC2C645}" type="pres">
      <dgm:prSet presAssocID="{24DB423E-C706-40BA-805D-B0A30EA1B4DE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89AA15-D251-4023-95BF-A9E1E5C9E56C}" type="pres">
      <dgm:prSet presAssocID="{24DB423E-C706-40BA-805D-B0A30EA1B4DE}" presName="BalanceSpacing" presStyleCnt="0"/>
      <dgm:spPr/>
    </dgm:pt>
    <dgm:pt modelId="{B9B10D4E-0244-4D80-97DF-789A9DA3FF91}" type="pres">
      <dgm:prSet presAssocID="{24DB423E-C706-40BA-805D-B0A30EA1B4DE}" presName="BalanceSpacing1" presStyleCnt="0"/>
      <dgm:spPr/>
    </dgm:pt>
    <dgm:pt modelId="{F1C8C732-E6B0-4DCD-AFBA-77C91934B229}" type="pres">
      <dgm:prSet presAssocID="{CF72E88E-E4C8-4B58-BE4B-6B4325C1AAD2}" presName="Accent1Text" presStyleLbl="node1" presStyleIdx="3" presStyleCnt="10"/>
      <dgm:spPr/>
      <dgm:t>
        <a:bodyPr/>
        <a:lstStyle/>
        <a:p>
          <a:endParaRPr lang="en-US"/>
        </a:p>
      </dgm:t>
    </dgm:pt>
    <dgm:pt modelId="{074EA9DA-1B13-460E-8E68-41B74FF09299}" type="pres">
      <dgm:prSet presAssocID="{CF72E88E-E4C8-4B58-BE4B-6B4325C1AAD2}" presName="spaceBetweenRectangles" presStyleCnt="0"/>
      <dgm:spPr/>
    </dgm:pt>
    <dgm:pt modelId="{D7C3C3C9-D1DF-4A32-9927-10B457FDE887}" type="pres">
      <dgm:prSet presAssocID="{D01962D1-7AC8-40A8-8A2A-12DF03420F93}" presName="composite" presStyleCnt="0"/>
      <dgm:spPr/>
    </dgm:pt>
    <dgm:pt modelId="{97DF11B2-B2EE-4D43-AD42-6C3E05C9838C}" type="pres">
      <dgm:prSet presAssocID="{D01962D1-7AC8-40A8-8A2A-12DF03420F93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D1C426-F6DD-4FF0-81FF-3F5475159E15}" type="pres">
      <dgm:prSet presAssocID="{D01962D1-7AC8-40A8-8A2A-12DF03420F93}" presName="Childtext1" presStyleLbl="revTx" presStyleIdx="2" presStyleCnt="5" custScaleX="124387" custLinFactNeighborX="135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99872-B58B-4944-922D-CCD290AF014D}" type="pres">
      <dgm:prSet presAssocID="{D01962D1-7AC8-40A8-8A2A-12DF03420F93}" presName="BalanceSpacing" presStyleCnt="0"/>
      <dgm:spPr/>
    </dgm:pt>
    <dgm:pt modelId="{C93E27F0-6194-4646-B601-2AE82BBA3016}" type="pres">
      <dgm:prSet presAssocID="{D01962D1-7AC8-40A8-8A2A-12DF03420F93}" presName="BalanceSpacing1" presStyleCnt="0"/>
      <dgm:spPr/>
    </dgm:pt>
    <dgm:pt modelId="{00FEA077-441D-4EEF-A17C-976487506636}" type="pres">
      <dgm:prSet presAssocID="{0599A64C-FCF6-4C66-B7E7-5209A7958E12}" presName="Accent1Text" presStyleLbl="node1" presStyleIdx="5" presStyleCnt="10"/>
      <dgm:spPr/>
      <dgm:t>
        <a:bodyPr/>
        <a:lstStyle/>
        <a:p>
          <a:endParaRPr lang="en-US"/>
        </a:p>
      </dgm:t>
    </dgm:pt>
    <dgm:pt modelId="{C65D4C35-36FC-4465-B530-3F09A0CD2EE7}" type="pres">
      <dgm:prSet presAssocID="{0599A64C-FCF6-4C66-B7E7-5209A7958E12}" presName="spaceBetweenRectangles" presStyleCnt="0"/>
      <dgm:spPr/>
    </dgm:pt>
    <dgm:pt modelId="{77D90F2A-2803-4F7F-BF97-108A8FE3103F}" type="pres">
      <dgm:prSet presAssocID="{A3F68611-1DB6-4DFE-95C2-F881E9C7A318}" presName="composite" presStyleCnt="0"/>
      <dgm:spPr/>
    </dgm:pt>
    <dgm:pt modelId="{E6827E0B-0ED5-4C45-B84E-9FC3EA652C4A}" type="pres">
      <dgm:prSet presAssocID="{A3F68611-1DB6-4DFE-95C2-F881E9C7A318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4CDACE-929D-407A-B3A6-C6C2DE0BE95B}" type="pres">
      <dgm:prSet presAssocID="{A3F68611-1DB6-4DFE-95C2-F881E9C7A318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36464-B06F-4CC1-8D9B-B983C9EC96F0}" type="pres">
      <dgm:prSet presAssocID="{A3F68611-1DB6-4DFE-95C2-F881E9C7A318}" presName="BalanceSpacing" presStyleCnt="0"/>
      <dgm:spPr/>
    </dgm:pt>
    <dgm:pt modelId="{E6BC77D3-0D5F-4DD5-A8B8-DD7721FD069B}" type="pres">
      <dgm:prSet presAssocID="{A3F68611-1DB6-4DFE-95C2-F881E9C7A318}" presName="BalanceSpacing1" presStyleCnt="0"/>
      <dgm:spPr/>
    </dgm:pt>
    <dgm:pt modelId="{B83AE0C5-E244-4C7F-B182-B1330764935C}" type="pres">
      <dgm:prSet presAssocID="{3BA97E56-4A63-4F8D-992F-2FF75D4871EB}" presName="Accent1Text" presStyleLbl="node1" presStyleIdx="7" presStyleCnt="10"/>
      <dgm:spPr/>
      <dgm:t>
        <a:bodyPr/>
        <a:lstStyle/>
        <a:p>
          <a:endParaRPr lang="en-US"/>
        </a:p>
      </dgm:t>
    </dgm:pt>
    <dgm:pt modelId="{5EE25D97-DF60-4A70-9D46-08F2473B50D1}" type="pres">
      <dgm:prSet presAssocID="{3BA97E56-4A63-4F8D-992F-2FF75D4871EB}" presName="spaceBetweenRectangles" presStyleCnt="0"/>
      <dgm:spPr/>
    </dgm:pt>
    <dgm:pt modelId="{581E94BB-149B-4485-AE1C-C9A7BCF3B67F}" type="pres">
      <dgm:prSet presAssocID="{39A5EF5C-9C9A-4289-98DF-E998067DC0D4}" presName="composite" presStyleCnt="0"/>
      <dgm:spPr/>
    </dgm:pt>
    <dgm:pt modelId="{FC62875E-1836-4D56-899B-623F458A01B8}" type="pres">
      <dgm:prSet presAssocID="{39A5EF5C-9C9A-4289-98DF-E998067DC0D4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C60871-5EA2-4B40-B3EA-ACA8C3F18C14}" type="pres">
      <dgm:prSet presAssocID="{39A5EF5C-9C9A-4289-98DF-E998067DC0D4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12BE12-B7AB-40BC-B1CE-3240BF8B6649}" type="pres">
      <dgm:prSet presAssocID="{39A5EF5C-9C9A-4289-98DF-E998067DC0D4}" presName="BalanceSpacing" presStyleCnt="0"/>
      <dgm:spPr/>
    </dgm:pt>
    <dgm:pt modelId="{FC894D7A-E80D-46E0-8694-66EABCFD7B6C}" type="pres">
      <dgm:prSet presAssocID="{39A5EF5C-9C9A-4289-98DF-E998067DC0D4}" presName="BalanceSpacing1" presStyleCnt="0"/>
      <dgm:spPr/>
    </dgm:pt>
    <dgm:pt modelId="{4BCBF393-D245-4293-ACA4-27F5774B870C}" type="pres">
      <dgm:prSet presAssocID="{2C88E770-6391-4E04-9B1D-33B18F1F4E12}" presName="Accent1Text" presStyleLbl="node1" presStyleIdx="9" presStyleCnt="10"/>
      <dgm:spPr/>
      <dgm:t>
        <a:bodyPr/>
        <a:lstStyle/>
        <a:p>
          <a:endParaRPr lang="en-US"/>
        </a:p>
      </dgm:t>
    </dgm:pt>
  </dgm:ptLst>
  <dgm:cxnLst>
    <dgm:cxn modelId="{5AD4A220-0D82-4740-8551-672D3CA1A3AB}" type="presOf" srcId="{24DB423E-C706-40BA-805D-B0A30EA1B4DE}" destId="{395841FA-FC8F-4357-A78E-93D6A78A6BE8}" srcOrd="0" destOrd="0" presId="urn:microsoft.com/office/officeart/2008/layout/AlternatingHexagons"/>
    <dgm:cxn modelId="{71AAFA13-0F5D-4C9C-88BE-58B9FC708B5C}" type="presOf" srcId="{3BA97E56-4A63-4F8D-992F-2FF75D4871EB}" destId="{B83AE0C5-E244-4C7F-B182-B1330764935C}" srcOrd="0" destOrd="0" presId="urn:microsoft.com/office/officeart/2008/layout/AlternatingHexagons"/>
    <dgm:cxn modelId="{AD282FC0-577B-4659-B54B-940C943FE51A}" srcId="{4CA634FF-7C24-46C1-B7F3-54169EAADE98}" destId="{24DB423E-C706-40BA-805D-B0A30EA1B4DE}" srcOrd="1" destOrd="0" parTransId="{8E56E492-2B05-4FFF-977A-6A492803466A}" sibTransId="{CF72E88E-E4C8-4B58-BE4B-6B4325C1AAD2}"/>
    <dgm:cxn modelId="{30EFD7BD-9650-4A19-9012-2AA802C171D2}" type="presOf" srcId="{0599A64C-FCF6-4C66-B7E7-5209A7958E12}" destId="{00FEA077-441D-4EEF-A17C-976487506636}" srcOrd="0" destOrd="0" presId="urn:microsoft.com/office/officeart/2008/layout/AlternatingHexagons"/>
    <dgm:cxn modelId="{D9680028-FB31-4A1B-8B50-8DA3EDEAC811}" type="presOf" srcId="{D01962D1-7AC8-40A8-8A2A-12DF03420F93}" destId="{97DF11B2-B2EE-4D43-AD42-6C3E05C9838C}" srcOrd="0" destOrd="0" presId="urn:microsoft.com/office/officeart/2008/layout/AlternatingHexagons"/>
    <dgm:cxn modelId="{70AF8D43-8EBF-4034-9444-027C8EA83407}" srcId="{164632C1-0E20-4355-A024-380C714AA70B}" destId="{48A4F57E-A851-42D4-85B2-13098C2ECF65}" srcOrd="0" destOrd="0" parTransId="{2B71568B-2658-4444-9FB6-876EF362C1CE}" sibTransId="{79DA8926-4491-4D49-B030-BF83648A82BB}"/>
    <dgm:cxn modelId="{2CFDCA5A-767C-4832-BCEE-8E48456190F4}" type="presOf" srcId="{2C88E770-6391-4E04-9B1D-33B18F1F4E12}" destId="{4BCBF393-D245-4293-ACA4-27F5774B870C}" srcOrd="0" destOrd="0" presId="urn:microsoft.com/office/officeart/2008/layout/AlternatingHexagons"/>
    <dgm:cxn modelId="{F70D626F-D96A-44B9-B91E-1D57C17CC4FA}" type="presOf" srcId="{8AE259F6-D861-43D9-86F6-72FAE573AA9F}" destId="{BD4037D3-43EE-446F-A177-3B35360C449E}" srcOrd="0" destOrd="0" presId="urn:microsoft.com/office/officeart/2008/layout/AlternatingHexagons"/>
    <dgm:cxn modelId="{4DA935E1-972F-4F80-BAEC-D5F23E06EC2A}" srcId="{4CA634FF-7C24-46C1-B7F3-54169EAADE98}" destId="{39A5EF5C-9C9A-4289-98DF-E998067DC0D4}" srcOrd="4" destOrd="0" parTransId="{C6FD47D3-308A-4E0B-A8DA-420A6C6C859C}" sibTransId="{2C88E770-6391-4E04-9B1D-33B18F1F4E12}"/>
    <dgm:cxn modelId="{AE6C84C0-9868-4C2D-8689-6A1740689338}" type="presOf" srcId="{CF72E88E-E4C8-4B58-BE4B-6B4325C1AAD2}" destId="{F1C8C732-E6B0-4DCD-AFBA-77C91934B229}" srcOrd="0" destOrd="0" presId="urn:microsoft.com/office/officeart/2008/layout/AlternatingHexagons"/>
    <dgm:cxn modelId="{C1CA288C-77AE-4911-A6D1-569FB3330C31}" srcId="{D01962D1-7AC8-40A8-8A2A-12DF03420F93}" destId="{28FF39A4-7B44-434A-A0AF-72D818951B8F}" srcOrd="0" destOrd="0" parTransId="{EFFE4417-44D2-4D55-BB6D-2499AD7A7F7D}" sibTransId="{30FCA7A2-5C19-461B-868D-8C7700350E7D}"/>
    <dgm:cxn modelId="{C2DF5430-C4E3-48DF-90D9-9EA9EEC4049A}" type="presOf" srcId="{39A5EF5C-9C9A-4289-98DF-E998067DC0D4}" destId="{FC62875E-1836-4D56-899B-623F458A01B8}" srcOrd="0" destOrd="0" presId="urn:microsoft.com/office/officeart/2008/layout/AlternatingHexagons"/>
    <dgm:cxn modelId="{9350FDC5-D3EF-48A7-9C06-C74D3475B151}" type="presOf" srcId="{39D052E7-9D3C-442C-BAE6-20662A1C1524}" destId="{C3C60871-5EA2-4B40-B3EA-ACA8C3F18C14}" srcOrd="0" destOrd="0" presId="urn:microsoft.com/office/officeart/2008/layout/AlternatingHexagons"/>
    <dgm:cxn modelId="{2A93DD52-762C-484E-9321-00F2C75575AC}" srcId="{A3F68611-1DB6-4DFE-95C2-F881E9C7A318}" destId="{15B6B461-4ECB-4588-BCD6-466ABF40CF0A}" srcOrd="0" destOrd="0" parTransId="{F78B71D5-EFA6-4201-A253-0D24EEBC7B78}" sibTransId="{30AE10C7-7580-4F00-A1D9-BFAFC0E40390}"/>
    <dgm:cxn modelId="{5962427A-6C19-4EB3-AC4D-7BBA8239BD9B}" type="presOf" srcId="{A3F68611-1DB6-4DFE-95C2-F881E9C7A318}" destId="{E6827E0B-0ED5-4C45-B84E-9FC3EA652C4A}" srcOrd="0" destOrd="0" presId="urn:microsoft.com/office/officeart/2008/layout/AlternatingHexagons"/>
    <dgm:cxn modelId="{8F66F9BC-5585-4AAA-9D0D-066FA27EB993}" srcId="{4CA634FF-7C24-46C1-B7F3-54169EAADE98}" destId="{A3F68611-1DB6-4DFE-95C2-F881E9C7A318}" srcOrd="3" destOrd="0" parTransId="{9DD32717-268E-4857-97B4-355D8646A248}" sibTransId="{3BA97E56-4A63-4F8D-992F-2FF75D4871EB}"/>
    <dgm:cxn modelId="{45F84C7A-F8BD-4463-B9BD-59A2E7B65E63}" type="presOf" srcId="{4CA634FF-7C24-46C1-B7F3-54169EAADE98}" destId="{E96352B6-075B-4D5C-86A7-319CD619781B}" srcOrd="0" destOrd="0" presId="urn:microsoft.com/office/officeart/2008/layout/AlternatingHexagons"/>
    <dgm:cxn modelId="{04AFAA46-6D97-491B-BDD3-9005258F109D}" srcId="{39A5EF5C-9C9A-4289-98DF-E998067DC0D4}" destId="{39D052E7-9D3C-442C-BAE6-20662A1C1524}" srcOrd="0" destOrd="0" parTransId="{6423F174-513B-4394-A039-AF1986855D17}" sibTransId="{0D5D30C6-17B4-4A1E-B448-3216B50641B9}"/>
    <dgm:cxn modelId="{23C7FB77-FB76-40E4-8ED9-BED6E57B7FE9}" type="presOf" srcId="{15B6B461-4ECB-4588-BCD6-466ABF40CF0A}" destId="{984CDACE-929D-407A-B3A6-C6C2DE0BE95B}" srcOrd="0" destOrd="0" presId="urn:microsoft.com/office/officeart/2008/layout/AlternatingHexagons"/>
    <dgm:cxn modelId="{9D5BA83D-0CEA-4F99-8490-60C871276411}" type="presOf" srcId="{48A4F57E-A851-42D4-85B2-13098C2ECF65}" destId="{B33EA10B-DE44-4E55-B3CC-642F86387AF5}" srcOrd="0" destOrd="0" presId="urn:microsoft.com/office/officeart/2008/layout/AlternatingHexagons"/>
    <dgm:cxn modelId="{631950A8-615C-467C-8121-E8ABCAC5C6A0}" srcId="{24DB423E-C706-40BA-805D-B0A30EA1B4DE}" destId="{901D76A9-5E98-4A18-9A0F-FF9874C77621}" srcOrd="0" destOrd="0" parTransId="{2109D0BE-2C18-4D9D-8E1A-1F825079CD5E}" sibTransId="{6BEF28B8-C03E-4FD0-8174-74FB6FAB1C9A}"/>
    <dgm:cxn modelId="{E7E9C3DC-8BE5-4AD4-BE3C-9778E9A455C6}" srcId="{4CA634FF-7C24-46C1-B7F3-54169EAADE98}" destId="{164632C1-0E20-4355-A024-380C714AA70B}" srcOrd="0" destOrd="0" parTransId="{F0DE3745-CBC7-43C5-A944-89F007843DAF}" sibTransId="{8AE259F6-D861-43D9-86F6-72FAE573AA9F}"/>
    <dgm:cxn modelId="{C7AF8C07-B309-45E0-AC52-1E3589F224DA}" srcId="{4CA634FF-7C24-46C1-B7F3-54169EAADE98}" destId="{D01962D1-7AC8-40A8-8A2A-12DF03420F93}" srcOrd="2" destOrd="0" parTransId="{3B204C0A-EA14-4AD7-95AD-AE40232135F0}" sibTransId="{0599A64C-FCF6-4C66-B7E7-5209A7958E12}"/>
    <dgm:cxn modelId="{BA8A6FCE-07C8-4C87-9174-8B403E0BC807}" type="presOf" srcId="{901D76A9-5E98-4A18-9A0F-FF9874C77621}" destId="{2C91FE01-E7A0-43F2-808F-AC157DC2C645}" srcOrd="0" destOrd="0" presId="urn:microsoft.com/office/officeart/2008/layout/AlternatingHexagons"/>
    <dgm:cxn modelId="{74A49429-725D-486B-BB43-A33E900881AB}" type="presOf" srcId="{164632C1-0E20-4355-A024-380C714AA70B}" destId="{12E34F98-C70C-4664-A87E-AAC5664097F4}" srcOrd="0" destOrd="0" presId="urn:microsoft.com/office/officeart/2008/layout/AlternatingHexagons"/>
    <dgm:cxn modelId="{9ED850A2-E8A9-4045-AAAC-1FE22321F760}" type="presOf" srcId="{28FF39A4-7B44-434A-A0AF-72D818951B8F}" destId="{CED1C426-F6DD-4FF0-81FF-3F5475159E15}" srcOrd="0" destOrd="0" presId="urn:microsoft.com/office/officeart/2008/layout/AlternatingHexagons"/>
    <dgm:cxn modelId="{A1529C66-8711-47E3-B753-946989785F77}" type="presParOf" srcId="{E96352B6-075B-4D5C-86A7-319CD619781B}" destId="{8163962E-2A08-4653-A936-58DB97958EAD}" srcOrd="0" destOrd="0" presId="urn:microsoft.com/office/officeart/2008/layout/AlternatingHexagons"/>
    <dgm:cxn modelId="{E881C4E6-8D91-42AB-A13C-0E79D4678B9F}" type="presParOf" srcId="{8163962E-2A08-4653-A936-58DB97958EAD}" destId="{12E34F98-C70C-4664-A87E-AAC5664097F4}" srcOrd="0" destOrd="0" presId="urn:microsoft.com/office/officeart/2008/layout/AlternatingHexagons"/>
    <dgm:cxn modelId="{0F36BEFC-447F-4F92-A92D-50AF9CB93D4A}" type="presParOf" srcId="{8163962E-2A08-4653-A936-58DB97958EAD}" destId="{B33EA10B-DE44-4E55-B3CC-642F86387AF5}" srcOrd="1" destOrd="0" presId="urn:microsoft.com/office/officeart/2008/layout/AlternatingHexagons"/>
    <dgm:cxn modelId="{51C23D1D-7099-4448-B4A6-B073DDF6C118}" type="presParOf" srcId="{8163962E-2A08-4653-A936-58DB97958EAD}" destId="{CA3916D8-08F1-42FC-86AF-A5C18095FC0B}" srcOrd="2" destOrd="0" presId="urn:microsoft.com/office/officeart/2008/layout/AlternatingHexagons"/>
    <dgm:cxn modelId="{261BAB30-2579-40ED-B3CE-BF679F7C39C8}" type="presParOf" srcId="{8163962E-2A08-4653-A936-58DB97958EAD}" destId="{2D70AE10-603E-4A44-880D-F03ECB5D6A75}" srcOrd="3" destOrd="0" presId="urn:microsoft.com/office/officeart/2008/layout/AlternatingHexagons"/>
    <dgm:cxn modelId="{904DF458-D7BD-4CC7-BA37-C8A1A55FB5C0}" type="presParOf" srcId="{8163962E-2A08-4653-A936-58DB97958EAD}" destId="{BD4037D3-43EE-446F-A177-3B35360C449E}" srcOrd="4" destOrd="0" presId="urn:microsoft.com/office/officeart/2008/layout/AlternatingHexagons"/>
    <dgm:cxn modelId="{EC782511-756E-4D87-A9C3-729682799777}" type="presParOf" srcId="{E96352B6-075B-4D5C-86A7-319CD619781B}" destId="{362496CA-9ABC-4C18-97DA-BED9431B4AB8}" srcOrd="1" destOrd="0" presId="urn:microsoft.com/office/officeart/2008/layout/AlternatingHexagons"/>
    <dgm:cxn modelId="{D87F5505-D88D-44DE-BCCC-2481E09D922C}" type="presParOf" srcId="{E96352B6-075B-4D5C-86A7-319CD619781B}" destId="{97AF1855-6E83-49BD-9D3F-C25B97253A13}" srcOrd="2" destOrd="0" presId="urn:microsoft.com/office/officeart/2008/layout/AlternatingHexagons"/>
    <dgm:cxn modelId="{0BAABAC3-CBC4-4820-A2F2-9222FA24C160}" type="presParOf" srcId="{97AF1855-6E83-49BD-9D3F-C25B97253A13}" destId="{395841FA-FC8F-4357-A78E-93D6A78A6BE8}" srcOrd="0" destOrd="0" presId="urn:microsoft.com/office/officeart/2008/layout/AlternatingHexagons"/>
    <dgm:cxn modelId="{5B0A48D7-9CEE-481D-AE05-4F971272FFAF}" type="presParOf" srcId="{97AF1855-6E83-49BD-9D3F-C25B97253A13}" destId="{2C91FE01-E7A0-43F2-808F-AC157DC2C645}" srcOrd="1" destOrd="0" presId="urn:microsoft.com/office/officeart/2008/layout/AlternatingHexagons"/>
    <dgm:cxn modelId="{2579F4EB-E1B6-41A4-9765-23CE129B2249}" type="presParOf" srcId="{97AF1855-6E83-49BD-9D3F-C25B97253A13}" destId="{2F89AA15-D251-4023-95BF-A9E1E5C9E56C}" srcOrd="2" destOrd="0" presId="urn:microsoft.com/office/officeart/2008/layout/AlternatingHexagons"/>
    <dgm:cxn modelId="{215DF412-64B3-4000-A6C5-DB87D1D2967E}" type="presParOf" srcId="{97AF1855-6E83-49BD-9D3F-C25B97253A13}" destId="{B9B10D4E-0244-4D80-97DF-789A9DA3FF91}" srcOrd="3" destOrd="0" presId="urn:microsoft.com/office/officeart/2008/layout/AlternatingHexagons"/>
    <dgm:cxn modelId="{9C54F766-ACF5-4838-8411-5F356CC0C634}" type="presParOf" srcId="{97AF1855-6E83-49BD-9D3F-C25B97253A13}" destId="{F1C8C732-E6B0-4DCD-AFBA-77C91934B229}" srcOrd="4" destOrd="0" presId="urn:microsoft.com/office/officeart/2008/layout/AlternatingHexagons"/>
    <dgm:cxn modelId="{F9D76C14-89A7-4B09-92A2-2E2DB846FD67}" type="presParOf" srcId="{E96352B6-075B-4D5C-86A7-319CD619781B}" destId="{074EA9DA-1B13-460E-8E68-41B74FF09299}" srcOrd="3" destOrd="0" presId="urn:microsoft.com/office/officeart/2008/layout/AlternatingHexagons"/>
    <dgm:cxn modelId="{1C6FE7DA-A915-4B97-BE6B-A5FEBD4631E1}" type="presParOf" srcId="{E96352B6-075B-4D5C-86A7-319CD619781B}" destId="{D7C3C3C9-D1DF-4A32-9927-10B457FDE887}" srcOrd="4" destOrd="0" presId="urn:microsoft.com/office/officeart/2008/layout/AlternatingHexagons"/>
    <dgm:cxn modelId="{C1D4A2C8-25CF-41A1-AB1A-784AF2259CC5}" type="presParOf" srcId="{D7C3C3C9-D1DF-4A32-9927-10B457FDE887}" destId="{97DF11B2-B2EE-4D43-AD42-6C3E05C9838C}" srcOrd="0" destOrd="0" presId="urn:microsoft.com/office/officeart/2008/layout/AlternatingHexagons"/>
    <dgm:cxn modelId="{879DDAAA-4AFB-4F0C-AE11-1BD4CCA5CC0D}" type="presParOf" srcId="{D7C3C3C9-D1DF-4A32-9927-10B457FDE887}" destId="{CED1C426-F6DD-4FF0-81FF-3F5475159E15}" srcOrd="1" destOrd="0" presId="urn:microsoft.com/office/officeart/2008/layout/AlternatingHexagons"/>
    <dgm:cxn modelId="{EB66F7E4-90CE-4751-94AD-4ED1C6BFB349}" type="presParOf" srcId="{D7C3C3C9-D1DF-4A32-9927-10B457FDE887}" destId="{B6F99872-B58B-4944-922D-CCD290AF014D}" srcOrd="2" destOrd="0" presId="urn:microsoft.com/office/officeart/2008/layout/AlternatingHexagons"/>
    <dgm:cxn modelId="{F9A02CB9-641F-4B51-9D13-0B064BF21742}" type="presParOf" srcId="{D7C3C3C9-D1DF-4A32-9927-10B457FDE887}" destId="{C93E27F0-6194-4646-B601-2AE82BBA3016}" srcOrd="3" destOrd="0" presId="urn:microsoft.com/office/officeart/2008/layout/AlternatingHexagons"/>
    <dgm:cxn modelId="{ED5C5A95-601E-44D3-8FB7-0806C3DE9CA0}" type="presParOf" srcId="{D7C3C3C9-D1DF-4A32-9927-10B457FDE887}" destId="{00FEA077-441D-4EEF-A17C-976487506636}" srcOrd="4" destOrd="0" presId="urn:microsoft.com/office/officeart/2008/layout/AlternatingHexagons"/>
    <dgm:cxn modelId="{8114F08C-AA6E-4C5A-898E-1FE7A9FD1960}" type="presParOf" srcId="{E96352B6-075B-4D5C-86A7-319CD619781B}" destId="{C65D4C35-36FC-4465-B530-3F09A0CD2EE7}" srcOrd="5" destOrd="0" presId="urn:microsoft.com/office/officeart/2008/layout/AlternatingHexagons"/>
    <dgm:cxn modelId="{9C389A4F-A4E8-4C57-975C-0035729663EF}" type="presParOf" srcId="{E96352B6-075B-4D5C-86A7-319CD619781B}" destId="{77D90F2A-2803-4F7F-BF97-108A8FE3103F}" srcOrd="6" destOrd="0" presId="urn:microsoft.com/office/officeart/2008/layout/AlternatingHexagons"/>
    <dgm:cxn modelId="{46AFF0C2-D046-4C17-9279-A51F23998636}" type="presParOf" srcId="{77D90F2A-2803-4F7F-BF97-108A8FE3103F}" destId="{E6827E0B-0ED5-4C45-B84E-9FC3EA652C4A}" srcOrd="0" destOrd="0" presId="urn:microsoft.com/office/officeart/2008/layout/AlternatingHexagons"/>
    <dgm:cxn modelId="{A5C6726D-DE36-4EDD-9E94-1EF343E0E2C5}" type="presParOf" srcId="{77D90F2A-2803-4F7F-BF97-108A8FE3103F}" destId="{984CDACE-929D-407A-B3A6-C6C2DE0BE95B}" srcOrd="1" destOrd="0" presId="urn:microsoft.com/office/officeart/2008/layout/AlternatingHexagons"/>
    <dgm:cxn modelId="{CF6B8EBD-847A-478C-BE4E-CCCE72D0B4D4}" type="presParOf" srcId="{77D90F2A-2803-4F7F-BF97-108A8FE3103F}" destId="{C1E36464-B06F-4CC1-8D9B-B983C9EC96F0}" srcOrd="2" destOrd="0" presId="urn:microsoft.com/office/officeart/2008/layout/AlternatingHexagons"/>
    <dgm:cxn modelId="{C5DF3F84-72FA-4362-BFEC-FAF1606872A9}" type="presParOf" srcId="{77D90F2A-2803-4F7F-BF97-108A8FE3103F}" destId="{E6BC77D3-0D5F-4DD5-A8B8-DD7721FD069B}" srcOrd="3" destOrd="0" presId="urn:microsoft.com/office/officeart/2008/layout/AlternatingHexagons"/>
    <dgm:cxn modelId="{8EA5E9E5-A2B4-4267-91C0-C7D88B534C34}" type="presParOf" srcId="{77D90F2A-2803-4F7F-BF97-108A8FE3103F}" destId="{B83AE0C5-E244-4C7F-B182-B1330764935C}" srcOrd="4" destOrd="0" presId="urn:microsoft.com/office/officeart/2008/layout/AlternatingHexagons"/>
    <dgm:cxn modelId="{7D9F7D03-97B5-4B8B-80F1-B85C39DCDB7C}" type="presParOf" srcId="{E96352B6-075B-4D5C-86A7-319CD619781B}" destId="{5EE25D97-DF60-4A70-9D46-08F2473B50D1}" srcOrd="7" destOrd="0" presId="urn:microsoft.com/office/officeart/2008/layout/AlternatingHexagons"/>
    <dgm:cxn modelId="{A4077415-8000-44EA-ACC9-A87238EAAECD}" type="presParOf" srcId="{E96352B6-075B-4D5C-86A7-319CD619781B}" destId="{581E94BB-149B-4485-AE1C-C9A7BCF3B67F}" srcOrd="8" destOrd="0" presId="urn:microsoft.com/office/officeart/2008/layout/AlternatingHexagons"/>
    <dgm:cxn modelId="{FA3F3777-B18E-4F95-A6D8-92720F75FA7F}" type="presParOf" srcId="{581E94BB-149B-4485-AE1C-C9A7BCF3B67F}" destId="{FC62875E-1836-4D56-899B-623F458A01B8}" srcOrd="0" destOrd="0" presId="urn:microsoft.com/office/officeart/2008/layout/AlternatingHexagons"/>
    <dgm:cxn modelId="{02588D28-659C-4B56-9233-AA1F4F0F6385}" type="presParOf" srcId="{581E94BB-149B-4485-AE1C-C9A7BCF3B67F}" destId="{C3C60871-5EA2-4B40-B3EA-ACA8C3F18C14}" srcOrd="1" destOrd="0" presId="urn:microsoft.com/office/officeart/2008/layout/AlternatingHexagons"/>
    <dgm:cxn modelId="{62D2476D-A528-4FC9-9891-2FB13017E3A7}" type="presParOf" srcId="{581E94BB-149B-4485-AE1C-C9A7BCF3B67F}" destId="{0012BE12-B7AB-40BC-B1CE-3240BF8B6649}" srcOrd="2" destOrd="0" presId="urn:microsoft.com/office/officeart/2008/layout/AlternatingHexagons"/>
    <dgm:cxn modelId="{58940799-A167-47A9-973C-00D42F32A469}" type="presParOf" srcId="{581E94BB-149B-4485-AE1C-C9A7BCF3B67F}" destId="{FC894D7A-E80D-46E0-8694-66EABCFD7B6C}" srcOrd="3" destOrd="0" presId="urn:microsoft.com/office/officeart/2008/layout/AlternatingHexagons"/>
    <dgm:cxn modelId="{CF5E4218-DDD0-4864-AB7B-C0B3E0460103}" type="presParOf" srcId="{581E94BB-149B-4485-AE1C-C9A7BCF3B67F}" destId="{4BCBF393-D245-4293-ACA4-27F5774B870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356625-B535-4ADB-A725-0682DF3BA562}" type="doc">
      <dgm:prSet loTypeId="urn:microsoft.com/office/officeart/2005/8/layout/hProcess4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24D3CDC-40F3-4C8F-AE5B-CF272C5D9B88}">
      <dgm:prSet phldrT="[Text]" custT="1"/>
      <dgm:spPr/>
      <dgm:t>
        <a:bodyPr/>
        <a:lstStyle/>
        <a:p>
          <a:r>
            <a:rPr lang="en-US" sz="1400" dirty="0" err="1" smtClean="0"/>
            <a:t>Identifikasi</a:t>
          </a:r>
          <a:r>
            <a:rPr lang="en-US" sz="1400" dirty="0" smtClean="0"/>
            <a:t> </a:t>
          </a:r>
          <a:r>
            <a:rPr lang="en-US" sz="1400" dirty="0" err="1" smtClean="0"/>
            <a:t>Masalah</a:t>
          </a:r>
          <a:endParaRPr lang="en-US" sz="1400" dirty="0"/>
        </a:p>
      </dgm:t>
    </dgm:pt>
    <dgm:pt modelId="{79FA4287-9964-47A8-92E1-F37C2A93372B}" type="parTrans" cxnId="{239C0007-E2E7-4910-813C-993BE32881A2}">
      <dgm:prSet/>
      <dgm:spPr/>
      <dgm:t>
        <a:bodyPr/>
        <a:lstStyle/>
        <a:p>
          <a:endParaRPr lang="en-US" sz="2000"/>
        </a:p>
      </dgm:t>
    </dgm:pt>
    <dgm:pt modelId="{AACB3514-13A0-4950-B14B-438C5EFDEAF7}" type="sibTrans" cxnId="{239C0007-E2E7-4910-813C-993BE32881A2}">
      <dgm:prSet/>
      <dgm:spPr/>
      <dgm:t>
        <a:bodyPr/>
        <a:lstStyle/>
        <a:p>
          <a:endParaRPr lang="en-US" sz="2000"/>
        </a:p>
      </dgm:t>
    </dgm:pt>
    <dgm:pt modelId="{D880E013-53FC-4009-A345-F113AEF183DD}">
      <dgm:prSet phldrT="[Text]" custT="1"/>
      <dgm:spPr/>
      <dgm:t>
        <a:bodyPr/>
        <a:lstStyle/>
        <a:p>
          <a:r>
            <a:rPr lang="en-US" sz="1200" dirty="0" err="1" smtClean="0"/>
            <a:t>Perumusan</a:t>
          </a:r>
          <a:r>
            <a:rPr lang="en-US" sz="1200" dirty="0" smtClean="0"/>
            <a:t> </a:t>
          </a:r>
          <a:r>
            <a:rPr lang="en-US" sz="1200" dirty="0" err="1" smtClean="0"/>
            <a:t>Masalah</a:t>
          </a:r>
          <a:endParaRPr lang="en-US" sz="1200" dirty="0"/>
        </a:p>
      </dgm:t>
    </dgm:pt>
    <dgm:pt modelId="{55C65D73-86AB-4BE0-8254-6D8CF9930760}" type="parTrans" cxnId="{FDE78703-59F9-45BF-AA11-BEF02283E73D}">
      <dgm:prSet/>
      <dgm:spPr/>
      <dgm:t>
        <a:bodyPr/>
        <a:lstStyle/>
        <a:p>
          <a:endParaRPr lang="en-US" sz="2000"/>
        </a:p>
      </dgm:t>
    </dgm:pt>
    <dgm:pt modelId="{7140E185-DB2F-42B6-B7D4-27BA0F2C74EB}" type="sibTrans" cxnId="{FDE78703-59F9-45BF-AA11-BEF02283E73D}">
      <dgm:prSet/>
      <dgm:spPr/>
      <dgm:t>
        <a:bodyPr/>
        <a:lstStyle/>
        <a:p>
          <a:endParaRPr lang="en-US" sz="2000"/>
        </a:p>
      </dgm:t>
    </dgm:pt>
    <dgm:pt modelId="{89A8E7CE-EA2C-4B74-ACAB-C04416141065}">
      <dgm:prSet phldrT="[Text]" custT="1"/>
      <dgm:spPr/>
      <dgm:t>
        <a:bodyPr/>
        <a:lstStyle/>
        <a:p>
          <a:r>
            <a:rPr lang="en-US" sz="1400" dirty="0" err="1" smtClean="0"/>
            <a:t>Penelusuran</a:t>
          </a:r>
          <a:r>
            <a:rPr lang="en-US" sz="1400" dirty="0" smtClean="0"/>
            <a:t> </a:t>
          </a:r>
          <a:r>
            <a:rPr lang="en-US" sz="1400" dirty="0" err="1" smtClean="0"/>
            <a:t>Masalah</a:t>
          </a:r>
          <a:endParaRPr lang="en-US" sz="1400" dirty="0"/>
        </a:p>
      </dgm:t>
    </dgm:pt>
    <dgm:pt modelId="{4F47FE1C-6FC5-4D59-A461-8FE19E19DF93}" type="parTrans" cxnId="{4BD841F2-FF76-490F-9DF9-056FC71F5FA8}">
      <dgm:prSet/>
      <dgm:spPr/>
      <dgm:t>
        <a:bodyPr/>
        <a:lstStyle/>
        <a:p>
          <a:endParaRPr lang="en-US" sz="2000"/>
        </a:p>
      </dgm:t>
    </dgm:pt>
    <dgm:pt modelId="{3FD4B661-18D8-49B6-B452-EEAA1B088E9F}" type="sibTrans" cxnId="{4BD841F2-FF76-490F-9DF9-056FC71F5FA8}">
      <dgm:prSet/>
      <dgm:spPr/>
      <dgm:t>
        <a:bodyPr/>
        <a:lstStyle/>
        <a:p>
          <a:endParaRPr lang="en-US" sz="2000"/>
        </a:p>
      </dgm:t>
    </dgm:pt>
    <dgm:pt modelId="{F97DD0C8-2565-42F8-906F-C4366289DF28}">
      <dgm:prSet phldrT="[Text]" custT="1"/>
      <dgm:spPr/>
      <dgm:t>
        <a:bodyPr/>
        <a:lstStyle/>
        <a:p>
          <a:r>
            <a:rPr lang="en-US" sz="1100" dirty="0" err="1" smtClean="0"/>
            <a:t>Rancangan</a:t>
          </a:r>
          <a:r>
            <a:rPr lang="en-US" sz="1100" dirty="0" smtClean="0"/>
            <a:t> </a:t>
          </a:r>
          <a:r>
            <a:rPr lang="en-US" sz="1100" dirty="0" err="1" smtClean="0"/>
            <a:t>Penelitian</a:t>
          </a:r>
          <a:endParaRPr lang="en-US" sz="1100" dirty="0"/>
        </a:p>
      </dgm:t>
    </dgm:pt>
    <dgm:pt modelId="{6984B9C3-4698-47E9-9FAF-758C31AC8107}" type="parTrans" cxnId="{2338C5C9-188E-4447-89C9-99D06AC4D43E}">
      <dgm:prSet/>
      <dgm:spPr/>
      <dgm:t>
        <a:bodyPr/>
        <a:lstStyle/>
        <a:p>
          <a:endParaRPr lang="en-US" sz="2000"/>
        </a:p>
      </dgm:t>
    </dgm:pt>
    <dgm:pt modelId="{5AE93E8D-6B4B-42F9-B934-DE75BBD23ECA}" type="sibTrans" cxnId="{2338C5C9-188E-4447-89C9-99D06AC4D43E}">
      <dgm:prSet/>
      <dgm:spPr/>
      <dgm:t>
        <a:bodyPr/>
        <a:lstStyle/>
        <a:p>
          <a:endParaRPr lang="en-US" sz="2000"/>
        </a:p>
      </dgm:t>
    </dgm:pt>
    <dgm:pt modelId="{E8FE67B7-3A79-4A8D-8347-A9ADE938DFA8}">
      <dgm:prSet phldrT="[Text]" custT="1"/>
      <dgm:spPr/>
      <dgm:t>
        <a:bodyPr/>
        <a:lstStyle/>
        <a:p>
          <a:r>
            <a:rPr lang="en-US" sz="1100" dirty="0" err="1" smtClean="0"/>
            <a:t>Pengumpulan</a:t>
          </a:r>
          <a:r>
            <a:rPr lang="en-US" sz="1100" dirty="0" smtClean="0"/>
            <a:t> Data</a:t>
          </a:r>
          <a:endParaRPr lang="en-US" sz="1100" dirty="0"/>
        </a:p>
      </dgm:t>
    </dgm:pt>
    <dgm:pt modelId="{F563F8EF-050F-438A-9917-772FF2C759B6}" type="parTrans" cxnId="{90967F4C-30FA-431C-94E1-559943CF051C}">
      <dgm:prSet/>
      <dgm:spPr/>
      <dgm:t>
        <a:bodyPr/>
        <a:lstStyle/>
        <a:p>
          <a:endParaRPr lang="en-US" sz="2000"/>
        </a:p>
      </dgm:t>
    </dgm:pt>
    <dgm:pt modelId="{F8AF02A7-EA1A-4E5E-BD10-AF47A1D45F1F}" type="sibTrans" cxnId="{90967F4C-30FA-431C-94E1-559943CF051C}">
      <dgm:prSet/>
      <dgm:spPr/>
      <dgm:t>
        <a:bodyPr/>
        <a:lstStyle/>
        <a:p>
          <a:endParaRPr lang="en-US" sz="2000"/>
        </a:p>
      </dgm:t>
    </dgm:pt>
    <dgm:pt modelId="{B8DAF1B1-95EE-474E-9EC0-4CABE1AD76BB}">
      <dgm:prSet phldrT="[Text]" custT="1"/>
      <dgm:spPr/>
      <dgm:t>
        <a:bodyPr/>
        <a:lstStyle/>
        <a:p>
          <a:r>
            <a:rPr lang="en-US" sz="1200" dirty="0" err="1" smtClean="0"/>
            <a:t>Pengolahan</a:t>
          </a:r>
          <a:r>
            <a:rPr lang="en-US" sz="1200" dirty="0" smtClean="0"/>
            <a:t> Data</a:t>
          </a:r>
          <a:endParaRPr lang="en-US" sz="1200" dirty="0"/>
        </a:p>
      </dgm:t>
    </dgm:pt>
    <dgm:pt modelId="{BD4BE531-C853-4FC0-96CC-1D0C085AF804}" type="parTrans" cxnId="{44F96396-3248-49F6-B778-8BE019F7322A}">
      <dgm:prSet/>
      <dgm:spPr/>
      <dgm:t>
        <a:bodyPr/>
        <a:lstStyle/>
        <a:p>
          <a:endParaRPr lang="en-US" sz="2000"/>
        </a:p>
      </dgm:t>
    </dgm:pt>
    <dgm:pt modelId="{9667D4BF-C971-454F-BFC2-0E5A9647D42E}" type="sibTrans" cxnId="{44F96396-3248-49F6-B778-8BE019F7322A}">
      <dgm:prSet/>
      <dgm:spPr/>
      <dgm:t>
        <a:bodyPr/>
        <a:lstStyle/>
        <a:p>
          <a:endParaRPr lang="en-US" sz="2000"/>
        </a:p>
      </dgm:t>
    </dgm:pt>
    <dgm:pt modelId="{F9CE274A-206A-487D-9892-53CB7DD64F6D}">
      <dgm:prSet phldrT="[Text]" custT="1"/>
      <dgm:spPr/>
      <dgm:t>
        <a:bodyPr/>
        <a:lstStyle/>
        <a:p>
          <a:r>
            <a:rPr lang="en-US" sz="1100" dirty="0" err="1" smtClean="0"/>
            <a:t>Kesimpulan</a:t>
          </a:r>
          <a:r>
            <a:rPr lang="en-US" sz="1100" dirty="0" smtClean="0"/>
            <a:t> </a:t>
          </a:r>
          <a:r>
            <a:rPr lang="en-US" sz="1100" dirty="0" err="1" smtClean="0"/>
            <a:t>Akhir</a:t>
          </a:r>
          <a:endParaRPr lang="en-US" sz="1100" dirty="0"/>
        </a:p>
      </dgm:t>
    </dgm:pt>
    <dgm:pt modelId="{33FED6B8-739E-4FEC-8A17-3B7F5C43726E}" type="parTrans" cxnId="{F2BA88ED-16EB-4AAF-9CE8-39144BF44B66}">
      <dgm:prSet/>
      <dgm:spPr/>
      <dgm:t>
        <a:bodyPr/>
        <a:lstStyle/>
        <a:p>
          <a:endParaRPr lang="en-US" sz="2000"/>
        </a:p>
      </dgm:t>
    </dgm:pt>
    <dgm:pt modelId="{9BEDEE26-C9DF-48DA-A28C-FEB1F172809D}" type="sibTrans" cxnId="{F2BA88ED-16EB-4AAF-9CE8-39144BF44B66}">
      <dgm:prSet/>
      <dgm:spPr/>
      <dgm:t>
        <a:bodyPr/>
        <a:lstStyle/>
        <a:p>
          <a:endParaRPr lang="en-US" sz="2000"/>
        </a:p>
      </dgm:t>
    </dgm:pt>
    <dgm:pt modelId="{957040D9-FE5F-474C-8F80-00D1559AE321}" type="pres">
      <dgm:prSet presAssocID="{3C356625-B535-4ADB-A725-0682DF3BA56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C6BBEC-1B98-4559-A1E3-D89B725940D5}" type="pres">
      <dgm:prSet presAssocID="{3C356625-B535-4ADB-A725-0682DF3BA562}" presName="tSp" presStyleCnt="0"/>
      <dgm:spPr/>
    </dgm:pt>
    <dgm:pt modelId="{CF89EA83-EBA3-4AFB-89E4-A295BACF8DE5}" type="pres">
      <dgm:prSet presAssocID="{3C356625-B535-4ADB-A725-0682DF3BA562}" presName="bSp" presStyleCnt="0"/>
      <dgm:spPr/>
    </dgm:pt>
    <dgm:pt modelId="{B6F59107-93F7-4DFA-9BD9-4A068E2868E8}" type="pres">
      <dgm:prSet presAssocID="{3C356625-B535-4ADB-A725-0682DF3BA562}" presName="process" presStyleCnt="0"/>
      <dgm:spPr/>
    </dgm:pt>
    <dgm:pt modelId="{C5A93E87-B06C-4D2E-AF65-88A043573BB1}" type="pres">
      <dgm:prSet presAssocID="{D24D3CDC-40F3-4C8F-AE5B-CF272C5D9B88}" presName="composite1" presStyleCnt="0"/>
      <dgm:spPr/>
    </dgm:pt>
    <dgm:pt modelId="{EEFDB29E-C190-4A2F-93CD-FCBD9068601D}" type="pres">
      <dgm:prSet presAssocID="{D24D3CDC-40F3-4C8F-AE5B-CF272C5D9B88}" presName="dummyNode1" presStyleLbl="node1" presStyleIdx="0" presStyleCnt="7"/>
      <dgm:spPr/>
    </dgm:pt>
    <dgm:pt modelId="{3102EBD4-6FFF-4A34-BF93-3F5F0E254F9A}" type="pres">
      <dgm:prSet presAssocID="{D24D3CDC-40F3-4C8F-AE5B-CF272C5D9B88}" presName="childNode1" presStyleLbl="b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F42568-CE86-459E-99E5-0A1F70ECBCDE}" type="pres">
      <dgm:prSet presAssocID="{D24D3CDC-40F3-4C8F-AE5B-CF272C5D9B88}" presName="childNode1tx" presStyleLbl="b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A36A8A-0257-4EF1-8D3B-95BD6F7E3109}" type="pres">
      <dgm:prSet presAssocID="{D24D3CDC-40F3-4C8F-AE5B-CF272C5D9B88}" presName="parentNode1" presStyleLbl="node1" presStyleIdx="0" presStyleCnt="7" custScaleX="117085" custScaleY="18884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4F4A8A-1819-4B53-865B-95024F36C653}" type="pres">
      <dgm:prSet presAssocID="{D24D3CDC-40F3-4C8F-AE5B-CF272C5D9B88}" presName="connSite1" presStyleCnt="0"/>
      <dgm:spPr/>
    </dgm:pt>
    <dgm:pt modelId="{5C57BED1-1E3C-4F2B-A42A-EBE7FDCB92F0}" type="pres">
      <dgm:prSet presAssocID="{AACB3514-13A0-4950-B14B-438C5EFDEAF7}" presName="Name9" presStyleLbl="sibTrans2D1" presStyleIdx="0" presStyleCnt="6"/>
      <dgm:spPr/>
      <dgm:t>
        <a:bodyPr/>
        <a:lstStyle/>
        <a:p>
          <a:endParaRPr lang="en-US"/>
        </a:p>
      </dgm:t>
    </dgm:pt>
    <dgm:pt modelId="{8776CA1B-AD25-462E-A134-5E0E6D486F23}" type="pres">
      <dgm:prSet presAssocID="{D880E013-53FC-4009-A345-F113AEF183DD}" presName="composite2" presStyleCnt="0"/>
      <dgm:spPr/>
    </dgm:pt>
    <dgm:pt modelId="{E3B0161A-1AFA-406F-8E71-67D21628A046}" type="pres">
      <dgm:prSet presAssocID="{D880E013-53FC-4009-A345-F113AEF183DD}" presName="dummyNode2" presStyleLbl="node1" presStyleIdx="0" presStyleCnt="7"/>
      <dgm:spPr/>
    </dgm:pt>
    <dgm:pt modelId="{E6AA6056-4872-4777-8289-50E3B65DC4AC}" type="pres">
      <dgm:prSet presAssocID="{D880E013-53FC-4009-A345-F113AEF183DD}" presName="childNode2" presStyleLbl="b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0362-93B1-4CBC-9C27-B9C94F7F6CF1}" type="pres">
      <dgm:prSet presAssocID="{D880E013-53FC-4009-A345-F113AEF183DD}" presName="childNode2tx" presStyleLbl="b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1FD6BB-7DCC-4EAF-A790-2110586FE87D}" type="pres">
      <dgm:prSet presAssocID="{D880E013-53FC-4009-A345-F113AEF183DD}" presName="parentNode2" presStyleLbl="node1" presStyleIdx="1" presStyleCnt="7" custScaleX="125629" custScaleY="2168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BF926-9B82-4FA4-8951-50293B2E5D62}" type="pres">
      <dgm:prSet presAssocID="{D880E013-53FC-4009-A345-F113AEF183DD}" presName="connSite2" presStyleCnt="0"/>
      <dgm:spPr/>
    </dgm:pt>
    <dgm:pt modelId="{EC1F6177-3F3D-414D-8343-F91083CD3A56}" type="pres">
      <dgm:prSet presAssocID="{7140E185-DB2F-42B6-B7D4-27BA0F2C74EB}" presName="Name18" presStyleLbl="sibTrans2D1" presStyleIdx="1" presStyleCnt="6"/>
      <dgm:spPr/>
      <dgm:t>
        <a:bodyPr/>
        <a:lstStyle/>
        <a:p>
          <a:endParaRPr lang="en-US"/>
        </a:p>
      </dgm:t>
    </dgm:pt>
    <dgm:pt modelId="{12F0E903-2D42-43EF-870D-553CB3DAF7D8}" type="pres">
      <dgm:prSet presAssocID="{89A8E7CE-EA2C-4B74-ACAB-C04416141065}" presName="composite1" presStyleCnt="0"/>
      <dgm:spPr/>
    </dgm:pt>
    <dgm:pt modelId="{44AF9E1D-51FD-4E12-9205-48BE53129422}" type="pres">
      <dgm:prSet presAssocID="{89A8E7CE-EA2C-4B74-ACAB-C04416141065}" presName="dummyNode1" presStyleLbl="node1" presStyleIdx="1" presStyleCnt="7"/>
      <dgm:spPr/>
    </dgm:pt>
    <dgm:pt modelId="{69C734A8-5EC4-4A1E-914B-6644B66F6ABD}" type="pres">
      <dgm:prSet presAssocID="{89A8E7CE-EA2C-4B74-ACAB-C04416141065}" presName="childNode1" presStyleLbl="b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48BBC-E270-4ABA-965F-FF889016B2FB}" type="pres">
      <dgm:prSet presAssocID="{89A8E7CE-EA2C-4B74-ACAB-C04416141065}" presName="childNode1tx" presStyleLbl="b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D1448-53DD-427D-A484-4802200FA948}" type="pres">
      <dgm:prSet presAssocID="{89A8E7CE-EA2C-4B74-ACAB-C04416141065}" presName="parentNode1" presStyleLbl="node1" presStyleIdx="2" presStyleCnt="7" custScaleY="2229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C5244-8C35-47B3-A565-B0A7A621050D}" type="pres">
      <dgm:prSet presAssocID="{89A8E7CE-EA2C-4B74-ACAB-C04416141065}" presName="connSite1" presStyleCnt="0"/>
      <dgm:spPr/>
    </dgm:pt>
    <dgm:pt modelId="{7D7A3721-F17B-4EB3-ABD6-A6EFACC3D6B9}" type="pres">
      <dgm:prSet presAssocID="{3FD4B661-18D8-49B6-B452-EEAA1B088E9F}" presName="Name9" presStyleLbl="sibTrans2D1" presStyleIdx="2" presStyleCnt="6"/>
      <dgm:spPr/>
      <dgm:t>
        <a:bodyPr/>
        <a:lstStyle/>
        <a:p>
          <a:endParaRPr lang="en-US"/>
        </a:p>
      </dgm:t>
    </dgm:pt>
    <dgm:pt modelId="{EE1D47C2-4227-499D-BFF7-FBEB1708B130}" type="pres">
      <dgm:prSet presAssocID="{F97DD0C8-2565-42F8-906F-C4366289DF28}" presName="composite2" presStyleCnt="0"/>
      <dgm:spPr/>
    </dgm:pt>
    <dgm:pt modelId="{E0CE2C8F-BBFD-4901-9583-3C5B7F479A93}" type="pres">
      <dgm:prSet presAssocID="{F97DD0C8-2565-42F8-906F-C4366289DF28}" presName="dummyNode2" presStyleLbl="node1" presStyleIdx="2" presStyleCnt="7"/>
      <dgm:spPr/>
    </dgm:pt>
    <dgm:pt modelId="{2E794D37-BA86-4302-99C1-835181DC0ACB}" type="pres">
      <dgm:prSet presAssocID="{F97DD0C8-2565-42F8-906F-C4366289DF28}" presName="childNode2" presStyleLbl="bgAcc1" presStyleIdx="3" presStyleCnt="7">
        <dgm:presLayoutVars>
          <dgm:bulletEnabled val="1"/>
        </dgm:presLayoutVars>
      </dgm:prSet>
      <dgm:spPr/>
    </dgm:pt>
    <dgm:pt modelId="{E05D4457-0766-4DAB-B180-A2C0F1FDFAA9}" type="pres">
      <dgm:prSet presAssocID="{F97DD0C8-2565-42F8-906F-C4366289DF28}" presName="childNode2tx" presStyleLbl="bgAcc1" presStyleIdx="3" presStyleCnt="7">
        <dgm:presLayoutVars>
          <dgm:bulletEnabled val="1"/>
        </dgm:presLayoutVars>
      </dgm:prSet>
      <dgm:spPr/>
    </dgm:pt>
    <dgm:pt modelId="{E5F1999A-CED3-4E23-A21F-79C246342E81}" type="pres">
      <dgm:prSet presAssocID="{F97DD0C8-2565-42F8-906F-C4366289DF28}" presName="parentNode2" presStyleLbl="node1" presStyleIdx="3" presStyleCnt="7" custScaleY="25748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904DD9-37F7-4B50-AD55-CC82D6E32369}" type="pres">
      <dgm:prSet presAssocID="{F97DD0C8-2565-42F8-906F-C4366289DF28}" presName="connSite2" presStyleCnt="0"/>
      <dgm:spPr/>
    </dgm:pt>
    <dgm:pt modelId="{98DF4A36-748F-4F6D-B5BA-4D96674B558F}" type="pres">
      <dgm:prSet presAssocID="{5AE93E8D-6B4B-42F9-B934-DE75BBD23ECA}" presName="Name18" presStyleLbl="sibTrans2D1" presStyleIdx="3" presStyleCnt="6"/>
      <dgm:spPr/>
      <dgm:t>
        <a:bodyPr/>
        <a:lstStyle/>
        <a:p>
          <a:endParaRPr lang="en-US"/>
        </a:p>
      </dgm:t>
    </dgm:pt>
    <dgm:pt modelId="{5D499A85-7BA5-4552-926C-03C1A5E096B2}" type="pres">
      <dgm:prSet presAssocID="{E8FE67B7-3A79-4A8D-8347-A9ADE938DFA8}" presName="composite1" presStyleCnt="0"/>
      <dgm:spPr/>
    </dgm:pt>
    <dgm:pt modelId="{D8593E32-AA7E-4A45-A274-62D9836B54C5}" type="pres">
      <dgm:prSet presAssocID="{E8FE67B7-3A79-4A8D-8347-A9ADE938DFA8}" presName="dummyNode1" presStyleLbl="node1" presStyleIdx="3" presStyleCnt="7"/>
      <dgm:spPr/>
    </dgm:pt>
    <dgm:pt modelId="{E79D12F3-C469-4F44-B7F1-8724DFB4ED61}" type="pres">
      <dgm:prSet presAssocID="{E8FE67B7-3A79-4A8D-8347-A9ADE938DFA8}" presName="childNode1" presStyleLbl="bgAcc1" presStyleIdx="4" presStyleCnt="7">
        <dgm:presLayoutVars>
          <dgm:bulletEnabled val="1"/>
        </dgm:presLayoutVars>
      </dgm:prSet>
      <dgm:spPr/>
    </dgm:pt>
    <dgm:pt modelId="{2E013886-868E-46B3-947F-CEF6614C90BF}" type="pres">
      <dgm:prSet presAssocID="{E8FE67B7-3A79-4A8D-8347-A9ADE938DFA8}" presName="childNode1tx" presStyleLbl="bgAcc1" presStyleIdx="4" presStyleCnt="7">
        <dgm:presLayoutVars>
          <dgm:bulletEnabled val="1"/>
        </dgm:presLayoutVars>
      </dgm:prSet>
      <dgm:spPr/>
    </dgm:pt>
    <dgm:pt modelId="{01578C32-F6A7-46B7-A1EB-E664A29B6D35}" type="pres">
      <dgm:prSet presAssocID="{E8FE67B7-3A79-4A8D-8347-A9ADE938DFA8}" presName="parentNode1" presStyleLbl="node1" presStyleIdx="4" presStyleCnt="7" custScaleX="122122" custScaleY="25350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3E009-F397-4C8B-B756-957ED569268D}" type="pres">
      <dgm:prSet presAssocID="{E8FE67B7-3A79-4A8D-8347-A9ADE938DFA8}" presName="connSite1" presStyleCnt="0"/>
      <dgm:spPr/>
    </dgm:pt>
    <dgm:pt modelId="{FF19ACD4-E544-4715-9793-04C0B19FB625}" type="pres">
      <dgm:prSet presAssocID="{F8AF02A7-EA1A-4E5E-BD10-AF47A1D45F1F}" presName="Name9" presStyleLbl="sibTrans2D1" presStyleIdx="4" presStyleCnt="6"/>
      <dgm:spPr/>
      <dgm:t>
        <a:bodyPr/>
        <a:lstStyle/>
        <a:p>
          <a:endParaRPr lang="en-US"/>
        </a:p>
      </dgm:t>
    </dgm:pt>
    <dgm:pt modelId="{56700141-A9AC-42D4-A742-B0753D03BA9D}" type="pres">
      <dgm:prSet presAssocID="{B8DAF1B1-95EE-474E-9EC0-4CABE1AD76BB}" presName="composite2" presStyleCnt="0"/>
      <dgm:spPr/>
    </dgm:pt>
    <dgm:pt modelId="{F5B5F66A-A498-445B-811F-0A5504DBCC7E}" type="pres">
      <dgm:prSet presAssocID="{B8DAF1B1-95EE-474E-9EC0-4CABE1AD76BB}" presName="dummyNode2" presStyleLbl="node1" presStyleIdx="4" presStyleCnt="7"/>
      <dgm:spPr/>
    </dgm:pt>
    <dgm:pt modelId="{5AC856DC-D2F9-4525-9B8B-135E156DDEF3}" type="pres">
      <dgm:prSet presAssocID="{B8DAF1B1-95EE-474E-9EC0-4CABE1AD76BB}" presName="childNode2" presStyleLbl="bgAcc1" presStyleIdx="5" presStyleCnt="7">
        <dgm:presLayoutVars>
          <dgm:bulletEnabled val="1"/>
        </dgm:presLayoutVars>
      </dgm:prSet>
      <dgm:spPr/>
    </dgm:pt>
    <dgm:pt modelId="{63CB84EC-5CA1-4B16-A1BA-C3106D976A6F}" type="pres">
      <dgm:prSet presAssocID="{B8DAF1B1-95EE-474E-9EC0-4CABE1AD76BB}" presName="childNode2tx" presStyleLbl="bgAcc1" presStyleIdx="5" presStyleCnt="7">
        <dgm:presLayoutVars>
          <dgm:bulletEnabled val="1"/>
        </dgm:presLayoutVars>
      </dgm:prSet>
      <dgm:spPr/>
    </dgm:pt>
    <dgm:pt modelId="{FECDC501-3ED3-49F5-B7E1-2AC4708A8A85}" type="pres">
      <dgm:prSet presAssocID="{B8DAF1B1-95EE-474E-9EC0-4CABE1AD76BB}" presName="parentNode2" presStyleLbl="node1" presStyleIdx="5" presStyleCnt="7" custScaleX="121643" custScaleY="25301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4D5CC-6123-4FEC-887A-9F4E5B92E365}" type="pres">
      <dgm:prSet presAssocID="{B8DAF1B1-95EE-474E-9EC0-4CABE1AD76BB}" presName="connSite2" presStyleCnt="0"/>
      <dgm:spPr/>
    </dgm:pt>
    <dgm:pt modelId="{8331F584-2C13-45AD-BAF2-485A30F996A4}" type="pres">
      <dgm:prSet presAssocID="{9667D4BF-C971-454F-BFC2-0E5A9647D42E}" presName="Name18" presStyleLbl="sibTrans2D1" presStyleIdx="5" presStyleCnt="6"/>
      <dgm:spPr/>
      <dgm:t>
        <a:bodyPr/>
        <a:lstStyle/>
        <a:p>
          <a:endParaRPr lang="en-US"/>
        </a:p>
      </dgm:t>
    </dgm:pt>
    <dgm:pt modelId="{1EDD8246-1BF7-4A75-B497-CB9BA905B6FE}" type="pres">
      <dgm:prSet presAssocID="{F9CE274A-206A-487D-9892-53CB7DD64F6D}" presName="composite1" presStyleCnt="0"/>
      <dgm:spPr/>
    </dgm:pt>
    <dgm:pt modelId="{312702C4-D962-4812-942C-71ED10AEAED5}" type="pres">
      <dgm:prSet presAssocID="{F9CE274A-206A-487D-9892-53CB7DD64F6D}" presName="dummyNode1" presStyleLbl="node1" presStyleIdx="5" presStyleCnt="7"/>
      <dgm:spPr/>
    </dgm:pt>
    <dgm:pt modelId="{8EF17F6F-647C-4DA6-A456-1A0DAAC521F4}" type="pres">
      <dgm:prSet presAssocID="{F9CE274A-206A-487D-9892-53CB7DD64F6D}" presName="childNode1" presStyleLbl="bgAcc1" presStyleIdx="6" presStyleCnt="7" custAng="0">
        <dgm:presLayoutVars>
          <dgm:bulletEnabled val="1"/>
        </dgm:presLayoutVars>
      </dgm:prSet>
      <dgm:spPr/>
    </dgm:pt>
    <dgm:pt modelId="{1532502B-9310-412E-B71D-77E01374DD2A}" type="pres">
      <dgm:prSet presAssocID="{F9CE274A-206A-487D-9892-53CB7DD64F6D}" presName="childNode1tx" presStyleLbl="bgAcc1" presStyleIdx="6" presStyleCnt="7">
        <dgm:presLayoutVars>
          <dgm:bulletEnabled val="1"/>
        </dgm:presLayoutVars>
      </dgm:prSet>
      <dgm:spPr/>
    </dgm:pt>
    <dgm:pt modelId="{995357B2-BF73-4B4A-B328-09B48D5F0C1B}" type="pres">
      <dgm:prSet presAssocID="{F9CE274A-206A-487D-9892-53CB7DD64F6D}" presName="parentNode1" presStyleLbl="node1" presStyleIdx="6" presStyleCnt="7" custScaleX="121599" custScaleY="2381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FB104-0D98-41C7-ABF5-029F562167BF}" type="pres">
      <dgm:prSet presAssocID="{F9CE274A-206A-487D-9892-53CB7DD64F6D}" presName="connSite1" presStyleCnt="0"/>
      <dgm:spPr/>
    </dgm:pt>
  </dgm:ptLst>
  <dgm:cxnLst>
    <dgm:cxn modelId="{7CA73D68-20CA-40C8-A9EA-2EF1904F84DD}" type="presOf" srcId="{F97DD0C8-2565-42F8-906F-C4366289DF28}" destId="{E5F1999A-CED3-4E23-A21F-79C246342E81}" srcOrd="0" destOrd="0" presId="urn:microsoft.com/office/officeart/2005/8/layout/hProcess4"/>
    <dgm:cxn modelId="{7979BB0B-7F29-489C-8804-EFCCAD25FC9D}" type="presOf" srcId="{5AE93E8D-6B4B-42F9-B934-DE75BBD23ECA}" destId="{98DF4A36-748F-4F6D-B5BA-4D96674B558F}" srcOrd="0" destOrd="0" presId="urn:microsoft.com/office/officeart/2005/8/layout/hProcess4"/>
    <dgm:cxn modelId="{B2DD54A3-6B54-4227-B66C-C2CD7CFDE331}" type="presOf" srcId="{9667D4BF-C971-454F-BFC2-0E5A9647D42E}" destId="{8331F584-2C13-45AD-BAF2-485A30F996A4}" srcOrd="0" destOrd="0" presId="urn:microsoft.com/office/officeart/2005/8/layout/hProcess4"/>
    <dgm:cxn modelId="{BD274099-4485-4886-B588-49D90EF75E09}" type="presOf" srcId="{B8DAF1B1-95EE-474E-9EC0-4CABE1AD76BB}" destId="{FECDC501-3ED3-49F5-B7E1-2AC4708A8A85}" srcOrd="0" destOrd="0" presId="urn:microsoft.com/office/officeart/2005/8/layout/hProcess4"/>
    <dgm:cxn modelId="{44F96396-3248-49F6-B778-8BE019F7322A}" srcId="{3C356625-B535-4ADB-A725-0682DF3BA562}" destId="{B8DAF1B1-95EE-474E-9EC0-4CABE1AD76BB}" srcOrd="5" destOrd="0" parTransId="{BD4BE531-C853-4FC0-96CC-1D0C085AF804}" sibTransId="{9667D4BF-C971-454F-BFC2-0E5A9647D42E}"/>
    <dgm:cxn modelId="{F12F422B-ABA0-482B-B323-0B290237B605}" type="presOf" srcId="{D880E013-53FC-4009-A345-F113AEF183DD}" destId="{D71FD6BB-7DCC-4EAF-A790-2110586FE87D}" srcOrd="0" destOrd="0" presId="urn:microsoft.com/office/officeart/2005/8/layout/hProcess4"/>
    <dgm:cxn modelId="{239C0007-E2E7-4910-813C-993BE32881A2}" srcId="{3C356625-B535-4ADB-A725-0682DF3BA562}" destId="{D24D3CDC-40F3-4C8F-AE5B-CF272C5D9B88}" srcOrd="0" destOrd="0" parTransId="{79FA4287-9964-47A8-92E1-F37C2A93372B}" sibTransId="{AACB3514-13A0-4950-B14B-438C5EFDEAF7}"/>
    <dgm:cxn modelId="{18F287C3-DA4F-4971-B232-C9D878E2D112}" type="presOf" srcId="{F8AF02A7-EA1A-4E5E-BD10-AF47A1D45F1F}" destId="{FF19ACD4-E544-4715-9793-04C0B19FB625}" srcOrd="0" destOrd="0" presId="urn:microsoft.com/office/officeart/2005/8/layout/hProcess4"/>
    <dgm:cxn modelId="{FDE78703-59F9-45BF-AA11-BEF02283E73D}" srcId="{3C356625-B535-4ADB-A725-0682DF3BA562}" destId="{D880E013-53FC-4009-A345-F113AEF183DD}" srcOrd="1" destOrd="0" parTransId="{55C65D73-86AB-4BE0-8254-6D8CF9930760}" sibTransId="{7140E185-DB2F-42B6-B7D4-27BA0F2C74EB}"/>
    <dgm:cxn modelId="{FC15880F-B25B-49CF-A912-66E6520BF06D}" type="presOf" srcId="{3C356625-B535-4ADB-A725-0682DF3BA562}" destId="{957040D9-FE5F-474C-8F80-00D1559AE321}" srcOrd="0" destOrd="0" presId="urn:microsoft.com/office/officeart/2005/8/layout/hProcess4"/>
    <dgm:cxn modelId="{CD7266B2-C9EA-4B3E-8A8C-8A2169BD6428}" type="presOf" srcId="{7140E185-DB2F-42B6-B7D4-27BA0F2C74EB}" destId="{EC1F6177-3F3D-414D-8343-F91083CD3A56}" srcOrd="0" destOrd="0" presId="urn:microsoft.com/office/officeart/2005/8/layout/hProcess4"/>
    <dgm:cxn modelId="{F2BA88ED-16EB-4AAF-9CE8-39144BF44B66}" srcId="{3C356625-B535-4ADB-A725-0682DF3BA562}" destId="{F9CE274A-206A-487D-9892-53CB7DD64F6D}" srcOrd="6" destOrd="0" parTransId="{33FED6B8-739E-4FEC-8A17-3B7F5C43726E}" sibTransId="{9BEDEE26-C9DF-48DA-A28C-FEB1F172809D}"/>
    <dgm:cxn modelId="{4BD841F2-FF76-490F-9DF9-056FC71F5FA8}" srcId="{3C356625-B535-4ADB-A725-0682DF3BA562}" destId="{89A8E7CE-EA2C-4B74-ACAB-C04416141065}" srcOrd="2" destOrd="0" parTransId="{4F47FE1C-6FC5-4D59-A461-8FE19E19DF93}" sibTransId="{3FD4B661-18D8-49B6-B452-EEAA1B088E9F}"/>
    <dgm:cxn modelId="{0FA80D50-D638-4B04-9EBE-22CF71DEC441}" type="presOf" srcId="{3FD4B661-18D8-49B6-B452-EEAA1B088E9F}" destId="{7D7A3721-F17B-4EB3-ABD6-A6EFACC3D6B9}" srcOrd="0" destOrd="0" presId="urn:microsoft.com/office/officeart/2005/8/layout/hProcess4"/>
    <dgm:cxn modelId="{90967F4C-30FA-431C-94E1-559943CF051C}" srcId="{3C356625-B535-4ADB-A725-0682DF3BA562}" destId="{E8FE67B7-3A79-4A8D-8347-A9ADE938DFA8}" srcOrd="4" destOrd="0" parTransId="{F563F8EF-050F-438A-9917-772FF2C759B6}" sibTransId="{F8AF02A7-EA1A-4E5E-BD10-AF47A1D45F1F}"/>
    <dgm:cxn modelId="{6E9621B1-DC13-4609-9C7F-0F139B4DEA87}" type="presOf" srcId="{E8FE67B7-3A79-4A8D-8347-A9ADE938DFA8}" destId="{01578C32-F6A7-46B7-A1EB-E664A29B6D35}" srcOrd="0" destOrd="0" presId="urn:microsoft.com/office/officeart/2005/8/layout/hProcess4"/>
    <dgm:cxn modelId="{2338C5C9-188E-4447-89C9-99D06AC4D43E}" srcId="{3C356625-B535-4ADB-A725-0682DF3BA562}" destId="{F97DD0C8-2565-42F8-906F-C4366289DF28}" srcOrd="3" destOrd="0" parTransId="{6984B9C3-4698-47E9-9FAF-758C31AC8107}" sibTransId="{5AE93E8D-6B4B-42F9-B934-DE75BBD23ECA}"/>
    <dgm:cxn modelId="{A6D85D77-DC09-4FCD-8CB9-DA7A9D7425A6}" type="presOf" srcId="{D24D3CDC-40F3-4C8F-AE5B-CF272C5D9B88}" destId="{CDA36A8A-0257-4EF1-8D3B-95BD6F7E3109}" srcOrd="0" destOrd="0" presId="urn:microsoft.com/office/officeart/2005/8/layout/hProcess4"/>
    <dgm:cxn modelId="{CEC9913E-91F6-4957-8AF0-DED109929380}" type="presOf" srcId="{AACB3514-13A0-4950-B14B-438C5EFDEAF7}" destId="{5C57BED1-1E3C-4F2B-A42A-EBE7FDCB92F0}" srcOrd="0" destOrd="0" presId="urn:microsoft.com/office/officeart/2005/8/layout/hProcess4"/>
    <dgm:cxn modelId="{4770849D-F1FF-4FC2-936A-DFBE4D81D676}" type="presOf" srcId="{89A8E7CE-EA2C-4B74-ACAB-C04416141065}" destId="{B35D1448-53DD-427D-A484-4802200FA948}" srcOrd="0" destOrd="0" presId="urn:microsoft.com/office/officeart/2005/8/layout/hProcess4"/>
    <dgm:cxn modelId="{AB305492-C56B-4184-972A-A771405A07B7}" type="presOf" srcId="{F9CE274A-206A-487D-9892-53CB7DD64F6D}" destId="{995357B2-BF73-4B4A-B328-09B48D5F0C1B}" srcOrd="0" destOrd="0" presId="urn:microsoft.com/office/officeart/2005/8/layout/hProcess4"/>
    <dgm:cxn modelId="{7C34F7A1-FC4D-461F-B4D5-6439341681C6}" type="presParOf" srcId="{957040D9-FE5F-474C-8F80-00D1559AE321}" destId="{65C6BBEC-1B98-4559-A1E3-D89B725940D5}" srcOrd="0" destOrd="0" presId="urn:microsoft.com/office/officeart/2005/8/layout/hProcess4"/>
    <dgm:cxn modelId="{F84D807C-FC78-4F69-995E-FB4850859BCA}" type="presParOf" srcId="{957040D9-FE5F-474C-8F80-00D1559AE321}" destId="{CF89EA83-EBA3-4AFB-89E4-A295BACF8DE5}" srcOrd="1" destOrd="0" presId="urn:microsoft.com/office/officeart/2005/8/layout/hProcess4"/>
    <dgm:cxn modelId="{4F2F4801-3330-4BBA-BF2C-E0FDB0E7866C}" type="presParOf" srcId="{957040D9-FE5F-474C-8F80-00D1559AE321}" destId="{B6F59107-93F7-4DFA-9BD9-4A068E2868E8}" srcOrd="2" destOrd="0" presId="urn:microsoft.com/office/officeart/2005/8/layout/hProcess4"/>
    <dgm:cxn modelId="{785BBAAC-3FD4-4276-882E-FF96E5EEE269}" type="presParOf" srcId="{B6F59107-93F7-4DFA-9BD9-4A068E2868E8}" destId="{C5A93E87-B06C-4D2E-AF65-88A043573BB1}" srcOrd="0" destOrd="0" presId="urn:microsoft.com/office/officeart/2005/8/layout/hProcess4"/>
    <dgm:cxn modelId="{9678EF86-12D3-487C-A819-A96C5926A99A}" type="presParOf" srcId="{C5A93E87-B06C-4D2E-AF65-88A043573BB1}" destId="{EEFDB29E-C190-4A2F-93CD-FCBD9068601D}" srcOrd="0" destOrd="0" presId="urn:microsoft.com/office/officeart/2005/8/layout/hProcess4"/>
    <dgm:cxn modelId="{84A22CFB-3C41-480B-AE4F-A4D5B656C125}" type="presParOf" srcId="{C5A93E87-B06C-4D2E-AF65-88A043573BB1}" destId="{3102EBD4-6FFF-4A34-BF93-3F5F0E254F9A}" srcOrd="1" destOrd="0" presId="urn:microsoft.com/office/officeart/2005/8/layout/hProcess4"/>
    <dgm:cxn modelId="{9408EA86-097D-422A-9991-884AAF87D9DB}" type="presParOf" srcId="{C5A93E87-B06C-4D2E-AF65-88A043573BB1}" destId="{9CF42568-CE86-459E-99E5-0A1F70ECBCDE}" srcOrd="2" destOrd="0" presId="urn:microsoft.com/office/officeart/2005/8/layout/hProcess4"/>
    <dgm:cxn modelId="{27D3616D-92BE-4B22-BB03-12B1F40DD1D4}" type="presParOf" srcId="{C5A93E87-B06C-4D2E-AF65-88A043573BB1}" destId="{CDA36A8A-0257-4EF1-8D3B-95BD6F7E3109}" srcOrd="3" destOrd="0" presId="urn:microsoft.com/office/officeart/2005/8/layout/hProcess4"/>
    <dgm:cxn modelId="{D9B5702B-9211-4245-A33E-971F31E9AB4C}" type="presParOf" srcId="{C5A93E87-B06C-4D2E-AF65-88A043573BB1}" destId="{384F4A8A-1819-4B53-865B-95024F36C653}" srcOrd="4" destOrd="0" presId="urn:microsoft.com/office/officeart/2005/8/layout/hProcess4"/>
    <dgm:cxn modelId="{5C16CB78-3152-48C7-8698-54C846D057B5}" type="presParOf" srcId="{B6F59107-93F7-4DFA-9BD9-4A068E2868E8}" destId="{5C57BED1-1E3C-4F2B-A42A-EBE7FDCB92F0}" srcOrd="1" destOrd="0" presId="urn:microsoft.com/office/officeart/2005/8/layout/hProcess4"/>
    <dgm:cxn modelId="{99C45E4B-34F1-4113-8854-4688C41D8CEF}" type="presParOf" srcId="{B6F59107-93F7-4DFA-9BD9-4A068E2868E8}" destId="{8776CA1B-AD25-462E-A134-5E0E6D486F23}" srcOrd="2" destOrd="0" presId="urn:microsoft.com/office/officeart/2005/8/layout/hProcess4"/>
    <dgm:cxn modelId="{35BE6A8A-B596-48EE-9528-4C22955DB2DB}" type="presParOf" srcId="{8776CA1B-AD25-462E-A134-5E0E6D486F23}" destId="{E3B0161A-1AFA-406F-8E71-67D21628A046}" srcOrd="0" destOrd="0" presId="urn:microsoft.com/office/officeart/2005/8/layout/hProcess4"/>
    <dgm:cxn modelId="{AD276154-EDB1-4DD0-827E-91B9D1F43950}" type="presParOf" srcId="{8776CA1B-AD25-462E-A134-5E0E6D486F23}" destId="{E6AA6056-4872-4777-8289-50E3B65DC4AC}" srcOrd="1" destOrd="0" presId="urn:microsoft.com/office/officeart/2005/8/layout/hProcess4"/>
    <dgm:cxn modelId="{B4BCABB3-0FC8-4C29-AD16-8E0FFF90CCCE}" type="presParOf" srcId="{8776CA1B-AD25-462E-A134-5E0E6D486F23}" destId="{BCBF0362-93B1-4CBC-9C27-B9C94F7F6CF1}" srcOrd="2" destOrd="0" presId="urn:microsoft.com/office/officeart/2005/8/layout/hProcess4"/>
    <dgm:cxn modelId="{7CFB6C6B-F55E-4C59-BAAB-C73BA7D65EFC}" type="presParOf" srcId="{8776CA1B-AD25-462E-A134-5E0E6D486F23}" destId="{D71FD6BB-7DCC-4EAF-A790-2110586FE87D}" srcOrd="3" destOrd="0" presId="urn:microsoft.com/office/officeart/2005/8/layout/hProcess4"/>
    <dgm:cxn modelId="{4748590E-9609-4035-9306-AEE8C8005708}" type="presParOf" srcId="{8776CA1B-AD25-462E-A134-5E0E6D486F23}" destId="{87DBF926-9B82-4FA4-8951-50293B2E5D62}" srcOrd="4" destOrd="0" presId="urn:microsoft.com/office/officeart/2005/8/layout/hProcess4"/>
    <dgm:cxn modelId="{ED0022C2-6124-4369-9FA2-E3F2D12FD551}" type="presParOf" srcId="{B6F59107-93F7-4DFA-9BD9-4A068E2868E8}" destId="{EC1F6177-3F3D-414D-8343-F91083CD3A56}" srcOrd="3" destOrd="0" presId="urn:microsoft.com/office/officeart/2005/8/layout/hProcess4"/>
    <dgm:cxn modelId="{F0B99F15-263E-4A52-86A0-CD5865AB3F74}" type="presParOf" srcId="{B6F59107-93F7-4DFA-9BD9-4A068E2868E8}" destId="{12F0E903-2D42-43EF-870D-553CB3DAF7D8}" srcOrd="4" destOrd="0" presId="urn:microsoft.com/office/officeart/2005/8/layout/hProcess4"/>
    <dgm:cxn modelId="{9A588500-A634-447C-9E28-7B5D36973A93}" type="presParOf" srcId="{12F0E903-2D42-43EF-870D-553CB3DAF7D8}" destId="{44AF9E1D-51FD-4E12-9205-48BE53129422}" srcOrd="0" destOrd="0" presId="urn:microsoft.com/office/officeart/2005/8/layout/hProcess4"/>
    <dgm:cxn modelId="{3FA024AF-9273-447A-93FC-8A05EF92EC08}" type="presParOf" srcId="{12F0E903-2D42-43EF-870D-553CB3DAF7D8}" destId="{69C734A8-5EC4-4A1E-914B-6644B66F6ABD}" srcOrd="1" destOrd="0" presId="urn:microsoft.com/office/officeart/2005/8/layout/hProcess4"/>
    <dgm:cxn modelId="{D0BFF687-BD8B-42FE-A5D3-0F6F70C8852F}" type="presParOf" srcId="{12F0E903-2D42-43EF-870D-553CB3DAF7D8}" destId="{AD348BBC-E270-4ABA-965F-FF889016B2FB}" srcOrd="2" destOrd="0" presId="urn:microsoft.com/office/officeart/2005/8/layout/hProcess4"/>
    <dgm:cxn modelId="{FF56BA98-BD25-44A1-AAFE-214D9FCF2BFE}" type="presParOf" srcId="{12F0E903-2D42-43EF-870D-553CB3DAF7D8}" destId="{B35D1448-53DD-427D-A484-4802200FA948}" srcOrd="3" destOrd="0" presId="urn:microsoft.com/office/officeart/2005/8/layout/hProcess4"/>
    <dgm:cxn modelId="{557569FD-87E8-4CB0-B712-FA6E7A6B763F}" type="presParOf" srcId="{12F0E903-2D42-43EF-870D-553CB3DAF7D8}" destId="{577C5244-8C35-47B3-A565-B0A7A621050D}" srcOrd="4" destOrd="0" presId="urn:microsoft.com/office/officeart/2005/8/layout/hProcess4"/>
    <dgm:cxn modelId="{E3190BBD-13F7-44D4-AD97-D39B88033476}" type="presParOf" srcId="{B6F59107-93F7-4DFA-9BD9-4A068E2868E8}" destId="{7D7A3721-F17B-4EB3-ABD6-A6EFACC3D6B9}" srcOrd="5" destOrd="0" presId="urn:microsoft.com/office/officeart/2005/8/layout/hProcess4"/>
    <dgm:cxn modelId="{8AA42FCA-9856-4B1B-A398-383E84BABB5C}" type="presParOf" srcId="{B6F59107-93F7-4DFA-9BD9-4A068E2868E8}" destId="{EE1D47C2-4227-499D-BFF7-FBEB1708B130}" srcOrd="6" destOrd="0" presId="urn:microsoft.com/office/officeart/2005/8/layout/hProcess4"/>
    <dgm:cxn modelId="{0F018E3A-0272-41A9-8309-741F339E5F47}" type="presParOf" srcId="{EE1D47C2-4227-499D-BFF7-FBEB1708B130}" destId="{E0CE2C8F-BBFD-4901-9583-3C5B7F479A93}" srcOrd="0" destOrd="0" presId="urn:microsoft.com/office/officeart/2005/8/layout/hProcess4"/>
    <dgm:cxn modelId="{F4CD9F5C-F61E-4AAC-8FC1-C755A16E527C}" type="presParOf" srcId="{EE1D47C2-4227-499D-BFF7-FBEB1708B130}" destId="{2E794D37-BA86-4302-99C1-835181DC0ACB}" srcOrd="1" destOrd="0" presId="urn:microsoft.com/office/officeart/2005/8/layout/hProcess4"/>
    <dgm:cxn modelId="{B05A2E7D-BF03-47F0-92B0-E1EA281AD25C}" type="presParOf" srcId="{EE1D47C2-4227-499D-BFF7-FBEB1708B130}" destId="{E05D4457-0766-4DAB-B180-A2C0F1FDFAA9}" srcOrd="2" destOrd="0" presId="urn:microsoft.com/office/officeart/2005/8/layout/hProcess4"/>
    <dgm:cxn modelId="{1E965C8A-8D4C-4838-9808-BEF0487C29BE}" type="presParOf" srcId="{EE1D47C2-4227-499D-BFF7-FBEB1708B130}" destId="{E5F1999A-CED3-4E23-A21F-79C246342E81}" srcOrd="3" destOrd="0" presId="urn:microsoft.com/office/officeart/2005/8/layout/hProcess4"/>
    <dgm:cxn modelId="{A82CD64E-AC62-46E6-9963-312B49EED2F8}" type="presParOf" srcId="{EE1D47C2-4227-499D-BFF7-FBEB1708B130}" destId="{E8904DD9-37F7-4B50-AD55-CC82D6E32369}" srcOrd="4" destOrd="0" presId="urn:microsoft.com/office/officeart/2005/8/layout/hProcess4"/>
    <dgm:cxn modelId="{C67EF593-2C6B-4B16-A41E-E2F0D2E20B9F}" type="presParOf" srcId="{B6F59107-93F7-4DFA-9BD9-4A068E2868E8}" destId="{98DF4A36-748F-4F6D-B5BA-4D96674B558F}" srcOrd="7" destOrd="0" presId="urn:microsoft.com/office/officeart/2005/8/layout/hProcess4"/>
    <dgm:cxn modelId="{BE6E1186-F7E8-460E-AD82-B88E5FEBDB7A}" type="presParOf" srcId="{B6F59107-93F7-4DFA-9BD9-4A068E2868E8}" destId="{5D499A85-7BA5-4552-926C-03C1A5E096B2}" srcOrd="8" destOrd="0" presId="urn:microsoft.com/office/officeart/2005/8/layout/hProcess4"/>
    <dgm:cxn modelId="{D8682AF9-A3DB-4B07-AFC5-8CB024CAF616}" type="presParOf" srcId="{5D499A85-7BA5-4552-926C-03C1A5E096B2}" destId="{D8593E32-AA7E-4A45-A274-62D9836B54C5}" srcOrd="0" destOrd="0" presId="urn:microsoft.com/office/officeart/2005/8/layout/hProcess4"/>
    <dgm:cxn modelId="{2B268D4D-E89A-4F19-9544-86FC80251CA2}" type="presParOf" srcId="{5D499A85-7BA5-4552-926C-03C1A5E096B2}" destId="{E79D12F3-C469-4F44-B7F1-8724DFB4ED61}" srcOrd="1" destOrd="0" presId="urn:microsoft.com/office/officeart/2005/8/layout/hProcess4"/>
    <dgm:cxn modelId="{16A93D19-C558-4835-AD2C-56F2CD41CFDD}" type="presParOf" srcId="{5D499A85-7BA5-4552-926C-03C1A5E096B2}" destId="{2E013886-868E-46B3-947F-CEF6614C90BF}" srcOrd="2" destOrd="0" presId="urn:microsoft.com/office/officeart/2005/8/layout/hProcess4"/>
    <dgm:cxn modelId="{A2577F73-289F-46E4-8280-816EF8BAA50E}" type="presParOf" srcId="{5D499A85-7BA5-4552-926C-03C1A5E096B2}" destId="{01578C32-F6A7-46B7-A1EB-E664A29B6D35}" srcOrd="3" destOrd="0" presId="urn:microsoft.com/office/officeart/2005/8/layout/hProcess4"/>
    <dgm:cxn modelId="{391FBE3A-6BA7-4419-9D94-EE65A84DC8BF}" type="presParOf" srcId="{5D499A85-7BA5-4552-926C-03C1A5E096B2}" destId="{5783E009-F397-4C8B-B756-957ED569268D}" srcOrd="4" destOrd="0" presId="urn:microsoft.com/office/officeart/2005/8/layout/hProcess4"/>
    <dgm:cxn modelId="{7E94166B-CC85-4957-850D-AD6137EC2CE9}" type="presParOf" srcId="{B6F59107-93F7-4DFA-9BD9-4A068E2868E8}" destId="{FF19ACD4-E544-4715-9793-04C0B19FB625}" srcOrd="9" destOrd="0" presId="urn:microsoft.com/office/officeart/2005/8/layout/hProcess4"/>
    <dgm:cxn modelId="{D8104566-CDC7-4A05-B844-2AD38722011B}" type="presParOf" srcId="{B6F59107-93F7-4DFA-9BD9-4A068E2868E8}" destId="{56700141-A9AC-42D4-A742-B0753D03BA9D}" srcOrd="10" destOrd="0" presId="urn:microsoft.com/office/officeart/2005/8/layout/hProcess4"/>
    <dgm:cxn modelId="{856C9A03-1B83-484F-970E-1D70C5850ADD}" type="presParOf" srcId="{56700141-A9AC-42D4-A742-B0753D03BA9D}" destId="{F5B5F66A-A498-445B-811F-0A5504DBCC7E}" srcOrd="0" destOrd="0" presId="urn:microsoft.com/office/officeart/2005/8/layout/hProcess4"/>
    <dgm:cxn modelId="{94BE5305-CDD3-421E-8C40-D241ED6A4AFA}" type="presParOf" srcId="{56700141-A9AC-42D4-A742-B0753D03BA9D}" destId="{5AC856DC-D2F9-4525-9B8B-135E156DDEF3}" srcOrd="1" destOrd="0" presId="urn:microsoft.com/office/officeart/2005/8/layout/hProcess4"/>
    <dgm:cxn modelId="{5EC33CFA-019A-4709-9697-18FB5B06B83B}" type="presParOf" srcId="{56700141-A9AC-42D4-A742-B0753D03BA9D}" destId="{63CB84EC-5CA1-4B16-A1BA-C3106D976A6F}" srcOrd="2" destOrd="0" presId="urn:microsoft.com/office/officeart/2005/8/layout/hProcess4"/>
    <dgm:cxn modelId="{E9E48FB1-2F21-4170-859E-12737E2A1581}" type="presParOf" srcId="{56700141-A9AC-42D4-A742-B0753D03BA9D}" destId="{FECDC501-3ED3-49F5-B7E1-2AC4708A8A85}" srcOrd="3" destOrd="0" presId="urn:microsoft.com/office/officeart/2005/8/layout/hProcess4"/>
    <dgm:cxn modelId="{EA476C2D-B22B-4544-820A-0649330B8DEA}" type="presParOf" srcId="{56700141-A9AC-42D4-A742-B0753D03BA9D}" destId="{4D44D5CC-6123-4FEC-887A-9F4E5B92E365}" srcOrd="4" destOrd="0" presId="urn:microsoft.com/office/officeart/2005/8/layout/hProcess4"/>
    <dgm:cxn modelId="{5F6C69CF-C2FC-437B-AFBD-1A8F43D5DB70}" type="presParOf" srcId="{B6F59107-93F7-4DFA-9BD9-4A068E2868E8}" destId="{8331F584-2C13-45AD-BAF2-485A30F996A4}" srcOrd="11" destOrd="0" presId="urn:microsoft.com/office/officeart/2005/8/layout/hProcess4"/>
    <dgm:cxn modelId="{B69A622C-1D0E-4C93-95E6-51474664D746}" type="presParOf" srcId="{B6F59107-93F7-4DFA-9BD9-4A068E2868E8}" destId="{1EDD8246-1BF7-4A75-B497-CB9BA905B6FE}" srcOrd="12" destOrd="0" presId="urn:microsoft.com/office/officeart/2005/8/layout/hProcess4"/>
    <dgm:cxn modelId="{4614621A-02D0-4BC6-A4D9-883A5F73A497}" type="presParOf" srcId="{1EDD8246-1BF7-4A75-B497-CB9BA905B6FE}" destId="{312702C4-D962-4812-942C-71ED10AEAED5}" srcOrd="0" destOrd="0" presId="urn:microsoft.com/office/officeart/2005/8/layout/hProcess4"/>
    <dgm:cxn modelId="{92CA83CF-1C20-4616-BDB8-2636D5EFD603}" type="presParOf" srcId="{1EDD8246-1BF7-4A75-B497-CB9BA905B6FE}" destId="{8EF17F6F-647C-4DA6-A456-1A0DAAC521F4}" srcOrd="1" destOrd="0" presId="urn:microsoft.com/office/officeart/2005/8/layout/hProcess4"/>
    <dgm:cxn modelId="{360F34FD-2FED-43D1-B0C8-81A959CF56FB}" type="presParOf" srcId="{1EDD8246-1BF7-4A75-B497-CB9BA905B6FE}" destId="{1532502B-9310-412E-B71D-77E01374DD2A}" srcOrd="2" destOrd="0" presId="urn:microsoft.com/office/officeart/2005/8/layout/hProcess4"/>
    <dgm:cxn modelId="{E24DB9CA-11EC-4D2E-A197-A0A8477CC57C}" type="presParOf" srcId="{1EDD8246-1BF7-4A75-B497-CB9BA905B6FE}" destId="{995357B2-BF73-4B4A-B328-09B48D5F0C1B}" srcOrd="3" destOrd="0" presId="urn:microsoft.com/office/officeart/2005/8/layout/hProcess4"/>
    <dgm:cxn modelId="{76C7D1B2-47C4-4893-95FC-3BA8D5B5BBFD}" type="presParOf" srcId="{1EDD8246-1BF7-4A75-B497-CB9BA905B6FE}" destId="{2B5FB104-0D98-41C7-ABF5-029F562167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A1DAAB-F5EE-49F1-92A5-AC84D9F8D02E}" type="doc">
      <dgm:prSet loTypeId="urn:diagrams.loki3.com/BracketList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EC3E3C5-E409-4C37-98B0-034ED61A8057}">
      <dgm:prSet phldrT="[Text]" custT="1"/>
      <dgm:spPr/>
      <dgm:t>
        <a:bodyPr/>
        <a:lstStyle/>
        <a:p>
          <a:r>
            <a:rPr lang="en-US" sz="2000" dirty="0" err="1" smtClean="0"/>
            <a:t>Definisi</a:t>
          </a:r>
          <a:endParaRPr lang="en-US" sz="2000" dirty="0"/>
        </a:p>
      </dgm:t>
    </dgm:pt>
    <dgm:pt modelId="{B6FE3820-F095-4CD6-B5B5-860B3C40C77C}" type="parTrans" cxnId="{973E9767-68BC-4F04-9447-9B511933532A}">
      <dgm:prSet/>
      <dgm:spPr/>
      <dgm:t>
        <a:bodyPr/>
        <a:lstStyle/>
        <a:p>
          <a:endParaRPr lang="en-US" sz="1400"/>
        </a:p>
      </dgm:t>
    </dgm:pt>
    <dgm:pt modelId="{9676F58D-FA96-43E6-A829-1F5A3D05FBF4}" type="sibTrans" cxnId="{973E9767-68BC-4F04-9447-9B511933532A}">
      <dgm:prSet/>
      <dgm:spPr/>
      <dgm:t>
        <a:bodyPr/>
        <a:lstStyle/>
        <a:p>
          <a:endParaRPr lang="en-US" sz="1400"/>
        </a:p>
      </dgm:t>
    </dgm:pt>
    <dgm:pt modelId="{7F11F542-D36C-4CAE-B185-2B2E9519BE14}">
      <dgm:prSet phldrT="[Text]" custT="1"/>
      <dgm:spPr/>
      <dgm:t>
        <a:bodyPr/>
        <a:lstStyle/>
        <a:p>
          <a:r>
            <a:rPr lang="en-US" sz="2000" b="1" i="0" dirty="0" smtClean="0"/>
            <a:t>Paper Review</a:t>
          </a:r>
          <a:r>
            <a:rPr lang="en-US" sz="2000" b="0" i="0" dirty="0" smtClean="0"/>
            <a:t> </a:t>
          </a:r>
          <a:r>
            <a:rPr lang="en-US" sz="2000" b="0" i="0" dirty="0" err="1" smtClean="0"/>
            <a:t>adalah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melakukan</a:t>
          </a:r>
          <a:r>
            <a:rPr lang="en-US" sz="2000" b="0" i="0" dirty="0" smtClean="0"/>
            <a:t> </a:t>
          </a:r>
          <a:r>
            <a:rPr lang="en-US" sz="2000" b="1" i="0" dirty="0" smtClean="0"/>
            <a:t>review</a:t>
          </a:r>
          <a:r>
            <a:rPr lang="en-US" sz="2000" b="0" i="0" dirty="0" smtClean="0"/>
            <a:t> (</a:t>
          </a:r>
          <a:r>
            <a:rPr lang="en-US" sz="2000" b="0" i="0" dirty="0" err="1" smtClean="0"/>
            <a:t>membaca</a:t>
          </a:r>
          <a:r>
            <a:rPr lang="en-US" sz="2000" b="0" i="0" dirty="0" smtClean="0"/>
            <a:t>, </a:t>
          </a:r>
          <a:r>
            <a:rPr lang="en-US" sz="2000" b="0" i="0" dirty="0" err="1" smtClean="0"/>
            <a:t>memahami</a:t>
          </a:r>
          <a:r>
            <a:rPr lang="en-US" sz="2000" b="0" i="0" dirty="0" smtClean="0"/>
            <a:t>, </a:t>
          </a:r>
          <a:r>
            <a:rPr lang="en-US" sz="2000" b="0" i="0" dirty="0" err="1" smtClean="0"/>
            <a:t>dan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menyimpulkan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atau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mengomentari</a:t>
          </a:r>
          <a:r>
            <a:rPr lang="en-US" sz="2000" b="0" i="0" dirty="0" smtClean="0"/>
            <a:t>) </a:t>
          </a:r>
          <a:r>
            <a:rPr lang="en-US" sz="2000" b="0" i="0" dirty="0" err="1" smtClean="0"/>
            <a:t>atas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suatu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karya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tulis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ilmiah</a:t>
          </a:r>
          <a:r>
            <a:rPr lang="en-US" sz="2000" b="0" i="0" dirty="0" smtClean="0"/>
            <a:t> yang </a:t>
          </a:r>
          <a:r>
            <a:rPr lang="en-US" sz="2000" b="0" i="0" dirty="0" err="1" smtClean="0"/>
            <a:t>biasanya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telah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dipublikasi</a:t>
          </a:r>
          <a:r>
            <a:rPr lang="en-US" sz="2000" b="0" i="0" dirty="0" smtClean="0"/>
            <a:t> di </a:t>
          </a:r>
          <a:r>
            <a:rPr lang="en-US" sz="2000" b="0" i="0" dirty="0" err="1" smtClean="0"/>
            <a:t>suatu</a:t>
          </a:r>
          <a:r>
            <a:rPr lang="en-US" sz="2000" b="0" i="0" dirty="0" smtClean="0"/>
            <a:t> publisher (IEEE, ACM, Emerald, Springer, </a:t>
          </a:r>
          <a:r>
            <a:rPr lang="en-US" sz="2000" b="0" i="0" dirty="0" err="1" smtClean="0"/>
            <a:t>dll</a:t>
          </a:r>
          <a:r>
            <a:rPr lang="en-US" sz="2000" b="0" i="0" dirty="0" smtClean="0"/>
            <a:t>)</a:t>
          </a:r>
          <a:endParaRPr lang="en-US" sz="2000" dirty="0"/>
        </a:p>
      </dgm:t>
    </dgm:pt>
    <dgm:pt modelId="{810D5640-08DE-4B92-9B2F-03ED6F7572A2}" type="parTrans" cxnId="{6A4356EC-34B4-489C-9F7B-D6FCD2220017}">
      <dgm:prSet/>
      <dgm:spPr/>
      <dgm:t>
        <a:bodyPr/>
        <a:lstStyle/>
        <a:p>
          <a:endParaRPr lang="en-US" sz="1400"/>
        </a:p>
      </dgm:t>
    </dgm:pt>
    <dgm:pt modelId="{D6F09339-AA28-4173-AEE8-7EF3CC34333E}" type="sibTrans" cxnId="{6A4356EC-34B4-489C-9F7B-D6FCD2220017}">
      <dgm:prSet/>
      <dgm:spPr/>
      <dgm:t>
        <a:bodyPr/>
        <a:lstStyle/>
        <a:p>
          <a:endParaRPr lang="en-US" sz="1400"/>
        </a:p>
      </dgm:t>
    </dgm:pt>
    <dgm:pt modelId="{2623BC41-9BDB-4DA8-944E-BEC25C59CA74}">
      <dgm:prSet phldrT="[Text]" custT="1"/>
      <dgm:spPr/>
      <dgm:t>
        <a:bodyPr/>
        <a:lstStyle/>
        <a:p>
          <a:r>
            <a:rPr lang="en-US" sz="2000" dirty="0" smtClean="0"/>
            <a:t>Cara </a:t>
          </a:r>
          <a:r>
            <a:rPr lang="en-US" sz="2000" dirty="0" err="1" smtClean="0"/>
            <a:t>Mereview</a:t>
          </a:r>
          <a:r>
            <a:rPr lang="en-US" sz="2000" dirty="0" smtClean="0"/>
            <a:t> paper </a:t>
          </a:r>
          <a:endParaRPr lang="en-US" sz="2000" dirty="0"/>
        </a:p>
      </dgm:t>
    </dgm:pt>
    <dgm:pt modelId="{64197275-0382-484F-B1B5-40651B66AC6C}" type="parTrans" cxnId="{995EF43D-0899-42BB-B12E-5263B8CF7CA1}">
      <dgm:prSet/>
      <dgm:spPr/>
      <dgm:t>
        <a:bodyPr/>
        <a:lstStyle/>
        <a:p>
          <a:endParaRPr lang="en-US" sz="1400"/>
        </a:p>
      </dgm:t>
    </dgm:pt>
    <dgm:pt modelId="{F30A20A0-DB88-4B01-8D85-C229212EABA3}" type="sibTrans" cxnId="{995EF43D-0899-42BB-B12E-5263B8CF7CA1}">
      <dgm:prSet/>
      <dgm:spPr/>
      <dgm:t>
        <a:bodyPr/>
        <a:lstStyle/>
        <a:p>
          <a:endParaRPr lang="en-US" sz="1400"/>
        </a:p>
      </dgm:t>
    </dgm:pt>
    <dgm:pt modelId="{F1EC08D7-A591-4087-B14E-270A08D2C0EF}">
      <dgm:prSet phldrT="[Text]" custT="1"/>
      <dgm:spPr/>
      <dgm:t>
        <a:bodyPr/>
        <a:lstStyle/>
        <a:p>
          <a:r>
            <a:rPr lang="en-US" sz="2000" dirty="0" err="1" smtClean="0"/>
            <a:t>Memahami</a:t>
          </a:r>
          <a:r>
            <a:rPr lang="en-US" sz="2000" dirty="0" smtClean="0"/>
            <a:t> </a:t>
          </a:r>
          <a:r>
            <a:rPr lang="en-US" sz="2000" dirty="0" err="1" smtClean="0"/>
            <a:t>masalah</a:t>
          </a:r>
          <a:endParaRPr lang="en-US" sz="2000" dirty="0"/>
        </a:p>
      </dgm:t>
    </dgm:pt>
    <dgm:pt modelId="{BD7AAC13-4DB8-45F7-A326-8CE0C09C3A04}" type="parTrans" cxnId="{E91E9879-1E62-4CCF-B5F1-5E13CCA616E5}">
      <dgm:prSet/>
      <dgm:spPr/>
      <dgm:t>
        <a:bodyPr/>
        <a:lstStyle/>
        <a:p>
          <a:endParaRPr lang="en-US" sz="1400"/>
        </a:p>
      </dgm:t>
    </dgm:pt>
    <dgm:pt modelId="{704663DB-73ED-426C-B28B-FE9B4EA1A8D4}" type="sibTrans" cxnId="{E91E9879-1E62-4CCF-B5F1-5E13CCA616E5}">
      <dgm:prSet/>
      <dgm:spPr/>
      <dgm:t>
        <a:bodyPr/>
        <a:lstStyle/>
        <a:p>
          <a:endParaRPr lang="en-US" sz="1400"/>
        </a:p>
      </dgm:t>
    </dgm:pt>
    <dgm:pt modelId="{9DCD81B1-D09D-43DC-9245-235DB3BF2B9E}">
      <dgm:prSet phldrT="[Text]" custT="1"/>
      <dgm:spPr/>
      <dgm:t>
        <a:bodyPr/>
        <a:lstStyle/>
        <a:p>
          <a:r>
            <a:rPr lang="en-US" sz="2000" dirty="0" err="1" smtClean="0"/>
            <a:t>Memahami</a:t>
          </a:r>
          <a:r>
            <a:rPr lang="en-US" sz="2000" dirty="0" smtClean="0"/>
            <a:t> </a:t>
          </a:r>
          <a:r>
            <a:rPr lang="en-US" sz="2000" dirty="0" err="1" smtClean="0"/>
            <a:t>kontribusi</a:t>
          </a:r>
          <a:endParaRPr lang="en-US" sz="2000" dirty="0"/>
        </a:p>
      </dgm:t>
    </dgm:pt>
    <dgm:pt modelId="{A7A76B64-F434-4188-8056-B33CAA098DC0}" type="parTrans" cxnId="{EF70A157-CA5E-43C8-A255-FB6771CFCCD1}">
      <dgm:prSet/>
      <dgm:spPr/>
      <dgm:t>
        <a:bodyPr/>
        <a:lstStyle/>
        <a:p>
          <a:endParaRPr lang="en-US" sz="1400"/>
        </a:p>
      </dgm:t>
    </dgm:pt>
    <dgm:pt modelId="{A5BB9D29-72CE-41B1-B102-160C26C86F20}" type="sibTrans" cxnId="{EF70A157-CA5E-43C8-A255-FB6771CFCCD1}">
      <dgm:prSet/>
      <dgm:spPr/>
      <dgm:t>
        <a:bodyPr/>
        <a:lstStyle/>
        <a:p>
          <a:endParaRPr lang="en-US" sz="1400"/>
        </a:p>
      </dgm:t>
    </dgm:pt>
    <dgm:pt modelId="{112590D7-B6B1-4767-88D1-43FD73DA4CBC}">
      <dgm:prSet phldrT="[Text]" custT="1"/>
      <dgm:spPr/>
      <dgm:t>
        <a:bodyPr/>
        <a:lstStyle/>
        <a:p>
          <a:r>
            <a:rPr lang="en-US" sz="2000" dirty="0" err="1" smtClean="0"/>
            <a:t>Memahami</a:t>
          </a:r>
          <a:r>
            <a:rPr lang="en-US" sz="2000" dirty="0" smtClean="0"/>
            <a:t> </a:t>
          </a:r>
          <a:r>
            <a:rPr lang="en-US" sz="2000" dirty="0" err="1" smtClean="0"/>
            <a:t>validitas</a:t>
          </a:r>
          <a:endParaRPr lang="en-US" sz="2000" dirty="0"/>
        </a:p>
      </dgm:t>
    </dgm:pt>
    <dgm:pt modelId="{939BE59A-D949-4983-828E-4831570FB82B}" type="parTrans" cxnId="{330018D1-BE8A-411C-935C-92D38E6B9978}">
      <dgm:prSet/>
      <dgm:spPr/>
      <dgm:t>
        <a:bodyPr/>
        <a:lstStyle/>
        <a:p>
          <a:endParaRPr lang="en-US" sz="1400"/>
        </a:p>
      </dgm:t>
    </dgm:pt>
    <dgm:pt modelId="{F01C13DE-5769-4965-B187-432B14890B64}" type="sibTrans" cxnId="{330018D1-BE8A-411C-935C-92D38E6B9978}">
      <dgm:prSet/>
      <dgm:spPr/>
      <dgm:t>
        <a:bodyPr/>
        <a:lstStyle/>
        <a:p>
          <a:endParaRPr lang="en-US" sz="1400"/>
        </a:p>
      </dgm:t>
    </dgm:pt>
    <dgm:pt modelId="{73BB8CC1-892C-4F1F-8855-E91D6D49F9D0}" type="pres">
      <dgm:prSet presAssocID="{F6A1DAAB-F5EE-49F1-92A5-AC84D9F8D02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E4CFDF-FFA6-48BF-AE66-738833D9FCD8}" type="pres">
      <dgm:prSet presAssocID="{FEC3E3C5-E409-4C37-98B0-034ED61A8057}" presName="linNode" presStyleCnt="0"/>
      <dgm:spPr/>
    </dgm:pt>
    <dgm:pt modelId="{89742B0C-8F76-4EAF-8DFC-CC4793714B36}" type="pres">
      <dgm:prSet presAssocID="{FEC3E3C5-E409-4C37-98B0-034ED61A8057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E61FD7-6380-485F-8170-AEE76A80FF23}" type="pres">
      <dgm:prSet presAssocID="{FEC3E3C5-E409-4C37-98B0-034ED61A8057}" presName="bracket" presStyleLbl="parChTrans1D1" presStyleIdx="0" presStyleCnt="2"/>
      <dgm:spPr/>
    </dgm:pt>
    <dgm:pt modelId="{55E30F10-FF5E-45A1-BCC8-CE081AE2A53E}" type="pres">
      <dgm:prSet presAssocID="{FEC3E3C5-E409-4C37-98B0-034ED61A8057}" presName="spH" presStyleCnt="0"/>
      <dgm:spPr/>
    </dgm:pt>
    <dgm:pt modelId="{DBFCC14B-2FDC-4923-A148-890DE17A8944}" type="pres">
      <dgm:prSet presAssocID="{FEC3E3C5-E409-4C37-98B0-034ED61A8057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8BDD0D-8705-44F5-8A23-6A49D72B88B2}" type="pres">
      <dgm:prSet presAssocID="{9676F58D-FA96-43E6-A829-1F5A3D05FBF4}" presName="spV" presStyleCnt="0"/>
      <dgm:spPr/>
    </dgm:pt>
    <dgm:pt modelId="{CF4942D5-15F2-4A3A-8AEB-C9FC7569421B}" type="pres">
      <dgm:prSet presAssocID="{2623BC41-9BDB-4DA8-944E-BEC25C59CA74}" presName="linNode" presStyleCnt="0"/>
      <dgm:spPr/>
    </dgm:pt>
    <dgm:pt modelId="{19D762CB-6387-4177-9721-E9BDEBD46C96}" type="pres">
      <dgm:prSet presAssocID="{2623BC41-9BDB-4DA8-944E-BEC25C59CA74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EDFE5E-B4BA-4F42-A332-D97C1D11B425}" type="pres">
      <dgm:prSet presAssocID="{2623BC41-9BDB-4DA8-944E-BEC25C59CA74}" presName="bracket" presStyleLbl="parChTrans1D1" presStyleIdx="1" presStyleCnt="2"/>
      <dgm:spPr/>
    </dgm:pt>
    <dgm:pt modelId="{9DC03925-2BAD-4C07-8E3C-073B3C4C798E}" type="pres">
      <dgm:prSet presAssocID="{2623BC41-9BDB-4DA8-944E-BEC25C59CA74}" presName="spH" presStyleCnt="0"/>
      <dgm:spPr/>
    </dgm:pt>
    <dgm:pt modelId="{CB1DADD7-7AAF-4A89-8E8D-79332B98A3F2}" type="pres">
      <dgm:prSet presAssocID="{2623BC41-9BDB-4DA8-944E-BEC25C59CA74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4356EC-34B4-489C-9F7B-D6FCD2220017}" srcId="{FEC3E3C5-E409-4C37-98B0-034ED61A8057}" destId="{7F11F542-D36C-4CAE-B185-2B2E9519BE14}" srcOrd="0" destOrd="0" parTransId="{810D5640-08DE-4B92-9B2F-03ED6F7572A2}" sibTransId="{D6F09339-AA28-4173-AEE8-7EF3CC34333E}"/>
    <dgm:cxn modelId="{973E9767-68BC-4F04-9447-9B511933532A}" srcId="{F6A1DAAB-F5EE-49F1-92A5-AC84D9F8D02E}" destId="{FEC3E3C5-E409-4C37-98B0-034ED61A8057}" srcOrd="0" destOrd="0" parTransId="{B6FE3820-F095-4CD6-B5B5-860B3C40C77C}" sibTransId="{9676F58D-FA96-43E6-A829-1F5A3D05FBF4}"/>
    <dgm:cxn modelId="{64915F1C-F024-4BD1-B772-82A820711F4C}" type="presOf" srcId="{2623BC41-9BDB-4DA8-944E-BEC25C59CA74}" destId="{19D762CB-6387-4177-9721-E9BDEBD46C96}" srcOrd="0" destOrd="0" presId="urn:diagrams.loki3.com/BracketList"/>
    <dgm:cxn modelId="{B070283A-2FF2-4475-A268-89F3B59D2395}" type="presOf" srcId="{7F11F542-D36C-4CAE-B185-2B2E9519BE14}" destId="{DBFCC14B-2FDC-4923-A148-890DE17A8944}" srcOrd="0" destOrd="0" presId="urn:diagrams.loki3.com/BracketList"/>
    <dgm:cxn modelId="{E91E9879-1E62-4CCF-B5F1-5E13CCA616E5}" srcId="{2623BC41-9BDB-4DA8-944E-BEC25C59CA74}" destId="{F1EC08D7-A591-4087-B14E-270A08D2C0EF}" srcOrd="0" destOrd="0" parTransId="{BD7AAC13-4DB8-45F7-A326-8CE0C09C3A04}" sibTransId="{704663DB-73ED-426C-B28B-FE9B4EA1A8D4}"/>
    <dgm:cxn modelId="{330018D1-BE8A-411C-935C-92D38E6B9978}" srcId="{2623BC41-9BDB-4DA8-944E-BEC25C59CA74}" destId="{112590D7-B6B1-4767-88D1-43FD73DA4CBC}" srcOrd="2" destOrd="0" parTransId="{939BE59A-D949-4983-828E-4831570FB82B}" sibTransId="{F01C13DE-5769-4965-B187-432B14890B64}"/>
    <dgm:cxn modelId="{5CDFB65E-F510-4831-A392-2B108F4411C8}" type="presOf" srcId="{FEC3E3C5-E409-4C37-98B0-034ED61A8057}" destId="{89742B0C-8F76-4EAF-8DFC-CC4793714B36}" srcOrd="0" destOrd="0" presId="urn:diagrams.loki3.com/BracketList"/>
    <dgm:cxn modelId="{995EF43D-0899-42BB-B12E-5263B8CF7CA1}" srcId="{F6A1DAAB-F5EE-49F1-92A5-AC84D9F8D02E}" destId="{2623BC41-9BDB-4DA8-944E-BEC25C59CA74}" srcOrd="1" destOrd="0" parTransId="{64197275-0382-484F-B1B5-40651B66AC6C}" sibTransId="{F30A20A0-DB88-4B01-8D85-C229212EABA3}"/>
    <dgm:cxn modelId="{EF70A157-CA5E-43C8-A255-FB6771CFCCD1}" srcId="{2623BC41-9BDB-4DA8-944E-BEC25C59CA74}" destId="{9DCD81B1-D09D-43DC-9245-235DB3BF2B9E}" srcOrd="1" destOrd="0" parTransId="{A7A76B64-F434-4188-8056-B33CAA098DC0}" sibTransId="{A5BB9D29-72CE-41B1-B102-160C26C86F20}"/>
    <dgm:cxn modelId="{DD023D39-F1CF-42C5-86DA-E05991CE4992}" type="presOf" srcId="{F6A1DAAB-F5EE-49F1-92A5-AC84D9F8D02E}" destId="{73BB8CC1-892C-4F1F-8855-E91D6D49F9D0}" srcOrd="0" destOrd="0" presId="urn:diagrams.loki3.com/BracketList"/>
    <dgm:cxn modelId="{3FE37143-824F-4CC7-8ABD-9D87946B4AA4}" type="presOf" srcId="{112590D7-B6B1-4767-88D1-43FD73DA4CBC}" destId="{CB1DADD7-7AAF-4A89-8E8D-79332B98A3F2}" srcOrd="0" destOrd="2" presId="urn:diagrams.loki3.com/BracketList"/>
    <dgm:cxn modelId="{7244CC5C-587C-4A09-8464-3A508587F532}" type="presOf" srcId="{9DCD81B1-D09D-43DC-9245-235DB3BF2B9E}" destId="{CB1DADD7-7AAF-4A89-8E8D-79332B98A3F2}" srcOrd="0" destOrd="1" presId="urn:diagrams.loki3.com/BracketList"/>
    <dgm:cxn modelId="{603937D3-5A7A-45CD-9206-7915DD60C156}" type="presOf" srcId="{F1EC08D7-A591-4087-B14E-270A08D2C0EF}" destId="{CB1DADD7-7AAF-4A89-8E8D-79332B98A3F2}" srcOrd="0" destOrd="0" presId="urn:diagrams.loki3.com/BracketList"/>
    <dgm:cxn modelId="{5F125DAC-63B4-48EE-BC42-B7B41C1559F8}" type="presParOf" srcId="{73BB8CC1-892C-4F1F-8855-E91D6D49F9D0}" destId="{9EE4CFDF-FFA6-48BF-AE66-738833D9FCD8}" srcOrd="0" destOrd="0" presId="urn:diagrams.loki3.com/BracketList"/>
    <dgm:cxn modelId="{2CCDB308-6A01-49CE-83AB-E9B56996F39C}" type="presParOf" srcId="{9EE4CFDF-FFA6-48BF-AE66-738833D9FCD8}" destId="{89742B0C-8F76-4EAF-8DFC-CC4793714B36}" srcOrd="0" destOrd="0" presId="urn:diagrams.loki3.com/BracketList"/>
    <dgm:cxn modelId="{3BEDECB1-684F-4149-A772-7F17E2D7E2C8}" type="presParOf" srcId="{9EE4CFDF-FFA6-48BF-AE66-738833D9FCD8}" destId="{24E61FD7-6380-485F-8170-AEE76A80FF23}" srcOrd="1" destOrd="0" presId="urn:diagrams.loki3.com/BracketList"/>
    <dgm:cxn modelId="{9AA32C41-8099-45A0-A62F-1016729EDEFD}" type="presParOf" srcId="{9EE4CFDF-FFA6-48BF-AE66-738833D9FCD8}" destId="{55E30F10-FF5E-45A1-BCC8-CE081AE2A53E}" srcOrd="2" destOrd="0" presId="urn:diagrams.loki3.com/BracketList"/>
    <dgm:cxn modelId="{7F26D5DE-B4F1-4705-9003-BE9BFD579322}" type="presParOf" srcId="{9EE4CFDF-FFA6-48BF-AE66-738833D9FCD8}" destId="{DBFCC14B-2FDC-4923-A148-890DE17A8944}" srcOrd="3" destOrd="0" presId="urn:diagrams.loki3.com/BracketList"/>
    <dgm:cxn modelId="{FB25536F-C8DD-4404-89FF-A105D8BA9FDA}" type="presParOf" srcId="{73BB8CC1-892C-4F1F-8855-E91D6D49F9D0}" destId="{A28BDD0D-8705-44F5-8A23-6A49D72B88B2}" srcOrd="1" destOrd="0" presId="urn:diagrams.loki3.com/BracketList"/>
    <dgm:cxn modelId="{ADBE6AFA-0C84-498F-99C5-BC6FFC035FD7}" type="presParOf" srcId="{73BB8CC1-892C-4F1F-8855-E91D6D49F9D0}" destId="{CF4942D5-15F2-4A3A-8AEB-C9FC7569421B}" srcOrd="2" destOrd="0" presId="urn:diagrams.loki3.com/BracketList"/>
    <dgm:cxn modelId="{44E9402D-6F9A-4BC1-94F6-804D9D1665FD}" type="presParOf" srcId="{CF4942D5-15F2-4A3A-8AEB-C9FC7569421B}" destId="{19D762CB-6387-4177-9721-E9BDEBD46C96}" srcOrd="0" destOrd="0" presId="urn:diagrams.loki3.com/BracketList"/>
    <dgm:cxn modelId="{41EF7DBA-7D12-4780-AAD8-56E43BE2A71C}" type="presParOf" srcId="{CF4942D5-15F2-4A3A-8AEB-C9FC7569421B}" destId="{17EDFE5E-B4BA-4F42-A332-D97C1D11B425}" srcOrd="1" destOrd="0" presId="urn:diagrams.loki3.com/BracketList"/>
    <dgm:cxn modelId="{D810D7BD-CA6E-459F-B8D1-11D8F679D66A}" type="presParOf" srcId="{CF4942D5-15F2-4A3A-8AEB-C9FC7569421B}" destId="{9DC03925-2BAD-4C07-8E3C-073B3C4C798E}" srcOrd="2" destOrd="0" presId="urn:diagrams.loki3.com/BracketList"/>
    <dgm:cxn modelId="{62146E26-4D65-4310-A2DD-125D494CD675}" type="presParOf" srcId="{CF4942D5-15F2-4A3A-8AEB-C9FC7569421B}" destId="{CB1DADD7-7AAF-4A89-8E8D-79332B98A3F2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826F7-7E79-44FB-AB29-C9DF3D7FFBDF}">
      <dsp:nvSpPr>
        <dsp:cNvPr id="0" name=""/>
        <dsp:cNvSpPr/>
      </dsp:nvSpPr>
      <dsp:spPr>
        <a:xfrm>
          <a:off x="1196807" y="1232495"/>
          <a:ext cx="2379454" cy="7435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651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rgbClr val="FFFF00"/>
              </a:solidFill>
            </a:rPr>
            <a:t>Apakah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penelitian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dan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masalah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penelitian</a:t>
          </a:r>
          <a:r>
            <a:rPr lang="en-US" sz="1600" kern="1200" dirty="0" smtClean="0">
              <a:solidFill>
                <a:srgbClr val="FFFF00"/>
              </a:solidFill>
            </a:rPr>
            <a:t>?</a:t>
          </a:r>
          <a:endParaRPr lang="en-US" sz="1600" kern="1200" dirty="0">
            <a:solidFill>
              <a:srgbClr val="FFFF00"/>
            </a:solidFill>
          </a:endParaRPr>
        </a:p>
      </dsp:txBody>
      <dsp:txXfrm>
        <a:off x="1196807" y="1232495"/>
        <a:ext cx="2379454" cy="743579"/>
      </dsp:txXfrm>
    </dsp:sp>
    <dsp:sp modelId="{96B03B38-82DD-4302-A7B9-9E68B75EFB1F}">
      <dsp:nvSpPr>
        <dsp:cNvPr id="0" name=""/>
        <dsp:cNvSpPr/>
      </dsp:nvSpPr>
      <dsp:spPr>
        <a:xfrm>
          <a:off x="1097663" y="1125089"/>
          <a:ext cx="520505" cy="780758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6417D-2C52-43E0-B35E-4352C8EAC7F0}">
      <dsp:nvSpPr>
        <dsp:cNvPr id="0" name=""/>
        <dsp:cNvSpPr/>
      </dsp:nvSpPr>
      <dsp:spPr>
        <a:xfrm>
          <a:off x="3748235" y="1232495"/>
          <a:ext cx="3671165" cy="7435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651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rgbClr val="FFFF00"/>
              </a:solidFill>
            </a:rPr>
            <a:t>Bagaimana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mengidentifikasi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dan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mendefinisikan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masalah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penelitian</a:t>
          </a:r>
          <a:r>
            <a:rPr lang="en-US" sz="1600" kern="1200" dirty="0" smtClean="0">
              <a:solidFill>
                <a:srgbClr val="FFFF00"/>
              </a:solidFill>
            </a:rPr>
            <a:t> yang </a:t>
          </a:r>
          <a:r>
            <a:rPr lang="en-US" sz="1600" kern="1200" dirty="0" err="1" smtClean="0">
              <a:solidFill>
                <a:srgbClr val="FFFF00"/>
              </a:solidFill>
            </a:rPr>
            <a:t>berguna</a:t>
          </a:r>
          <a:r>
            <a:rPr lang="en-US" sz="1600" kern="1200" dirty="0" smtClean="0">
              <a:solidFill>
                <a:srgbClr val="FFFF00"/>
              </a:solidFill>
            </a:rPr>
            <a:t>?</a:t>
          </a:r>
          <a:endParaRPr lang="en-US" sz="1600" kern="1200" dirty="0">
            <a:solidFill>
              <a:srgbClr val="FFFF00"/>
            </a:solidFill>
          </a:endParaRPr>
        </a:p>
      </dsp:txBody>
      <dsp:txXfrm>
        <a:off x="3748235" y="1232495"/>
        <a:ext cx="3671165" cy="743579"/>
      </dsp:txXfrm>
    </dsp:sp>
    <dsp:sp modelId="{C2C970EF-BEF8-4042-8556-F13FDE23CDF1}">
      <dsp:nvSpPr>
        <dsp:cNvPr id="0" name=""/>
        <dsp:cNvSpPr/>
      </dsp:nvSpPr>
      <dsp:spPr>
        <a:xfrm>
          <a:off x="3688422" y="1179430"/>
          <a:ext cx="520505" cy="780758"/>
        </a:xfrm>
        <a:prstGeom prst="rect">
          <a:avLst/>
        </a:prstGeom>
        <a:solidFill>
          <a:schemeClr val="accent4">
            <a:tint val="50000"/>
            <a:hueOff val="23807"/>
            <a:satOff val="-1130"/>
            <a:lumOff val="-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0A3BD-B358-48C0-A6C5-D4594ECB9938}">
      <dsp:nvSpPr>
        <dsp:cNvPr id="0" name=""/>
        <dsp:cNvSpPr/>
      </dsp:nvSpPr>
      <dsp:spPr>
        <a:xfrm>
          <a:off x="467804" y="2168579"/>
          <a:ext cx="2379454" cy="7435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651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FF00"/>
              </a:solidFill>
            </a:rPr>
            <a:t>Bagaimana </a:t>
          </a:r>
          <a:r>
            <a:rPr lang="en-US" sz="1600" kern="1200" dirty="0" err="1" smtClean="0">
              <a:solidFill>
                <a:srgbClr val="FFFF00"/>
              </a:solidFill>
            </a:rPr>
            <a:t>melakukan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survei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literatur</a:t>
          </a:r>
          <a:r>
            <a:rPr lang="en-US" sz="1600" kern="1200" dirty="0" smtClean="0">
              <a:solidFill>
                <a:srgbClr val="FFFF00"/>
              </a:solidFill>
            </a:rPr>
            <a:t>?</a:t>
          </a:r>
          <a:endParaRPr lang="en-US" sz="1600" kern="1200" dirty="0">
            <a:solidFill>
              <a:srgbClr val="FFFF00"/>
            </a:solidFill>
          </a:endParaRPr>
        </a:p>
      </dsp:txBody>
      <dsp:txXfrm>
        <a:off x="467804" y="2168579"/>
        <a:ext cx="2379454" cy="743579"/>
      </dsp:txXfrm>
    </dsp:sp>
    <dsp:sp modelId="{12272A28-8BF3-4A3D-9B5F-A32760DC46EA}">
      <dsp:nvSpPr>
        <dsp:cNvPr id="0" name=""/>
        <dsp:cNvSpPr/>
      </dsp:nvSpPr>
      <dsp:spPr>
        <a:xfrm>
          <a:off x="368660" y="2061173"/>
          <a:ext cx="520505" cy="780758"/>
        </a:xfrm>
        <a:prstGeom prst="rect">
          <a:avLst/>
        </a:prstGeom>
        <a:solidFill>
          <a:schemeClr val="accent4">
            <a:tint val="50000"/>
            <a:hueOff val="47615"/>
            <a:satOff val="-2259"/>
            <a:lumOff val="-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84B45-DD59-49D3-9129-88C73C07ACE2}">
      <dsp:nvSpPr>
        <dsp:cNvPr id="0" name=""/>
        <dsp:cNvSpPr/>
      </dsp:nvSpPr>
      <dsp:spPr>
        <a:xfrm>
          <a:off x="3118376" y="2168579"/>
          <a:ext cx="2379454" cy="7435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651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FF00"/>
              </a:solidFill>
            </a:rPr>
            <a:t>Bagaimana </a:t>
          </a:r>
          <a:r>
            <a:rPr lang="en-US" sz="1600" kern="1200" dirty="0" err="1" smtClean="0">
              <a:solidFill>
                <a:srgbClr val="FFFF00"/>
              </a:solidFill>
            </a:rPr>
            <a:t>memilih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metode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penelitian</a:t>
          </a:r>
          <a:r>
            <a:rPr lang="en-US" sz="1600" kern="1200" dirty="0" smtClean="0">
              <a:solidFill>
                <a:srgbClr val="FFFF00"/>
              </a:solidFill>
            </a:rPr>
            <a:t> untuk </a:t>
          </a:r>
          <a:r>
            <a:rPr lang="en-US" sz="1600" kern="1200" dirty="0" err="1" smtClean="0">
              <a:solidFill>
                <a:srgbClr val="FFFF00"/>
              </a:solidFill>
            </a:rPr>
            <a:t>penelitian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tertentu</a:t>
          </a:r>
          <a:endParaRPr lang="en-US" sz="1600" kern="1200" dirty="0">
            <a:solidFill>
              <a:srgbClr val="FFFF00"/>
            </a:solidFill>
          </a:endParaRPr>
        </a:p>
      </dsp:txBody>
      <dsp:txXfrm>
        <a:off x="3118376" y="2168579"/>
        <a:ext cx="2379454" cy="743579"/>
      </dsp:txXfrm>
    </dsp:sp>
    <dsp:sp modelId="{60F971E6-54F7-4E1F-944C-4B4F5AE4B0D1}">
      <dsp:nvSpPr>
        <dsp:cNvPr id="0" name=""/>
        <dsp:cNvSpPr/>
      </dsp:nvSpPr>
      <dsp:spPr>
        <a:xfrm>
          <a:off x="3019232" y="2061173"/>
          <a:ext cx="520505" cy="780758"/>
        </a:xfrm>
        <a:prstGeom prst="rect">
          <a:avLst/>
        </a:prstGeom>
        <a:solidFill>
          <a:schemeClr val="accent4">
            <a:tint val="50000"/>
            <a:hueOff val="71422"/>
            <a:satOff val="-3389"/>
            <a:lumOff val="-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5EB38-D3C4-44E6-8DA1-61B1E5E59D40}">
      <dsp:nvSpPr>
        <dsp:cNvPr id="0" name=""/>
        <dsp:cNvSpPr/>
      </dsp:nvSpPr>
      <dsp:spPr>
        <a:xfrm>
          <a:off x="5768948" y="2168579"/>
          <a:ext cx="2379454" cy="7435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651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rgbClr val="FFFF00"/>
              </a:solidFill>
            </a:rPr>
            <a:t>Bagaimana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melakukan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studi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penelitian</a:t>
          </a:r>
          <a:r>
            <a:rPr lang="en-US" sz="1600" kern="1200" dirty="0" smtClean="0">
              <a:solidFill>
                <a:srgbClr val="FFFF00"/>
              </a:solidFill>
            </a:rPr>
            <a:t>?</a:t>
          </a:r>
          <a:endParaRPr lang="en-US" sz="1600" kern="1200" dirty="0">
            <a:solidFill>
              <a:srgbClr val="FFFF00"/>
            </a:solidFill>
          </a:endParaRPr>
        </a:p>
      </dsp:txBody>
      <dsp:txXfrm>
        <a:off x="5768948" y="2168579"/>
        <a:ext cx="2379454" cy="743579"/>
      </dsp:txXfrm>
    </dsp:sp>
    <dsp:sp modelId="{C6C01726-4A49-4224-B6A2-912EB42892BA}">
      <dsp:nvSpPr>
        <dsp:cNvPr id="0" name=""/>
        <dsp:cNvSpPr/>
      </dsp:nvSpPr>
      <dsp:spPr>
        <a:xfrm>
          <a:off x="5669804" y="2061173"/>
          <a:ext cx="520505" cy="780758"/>
        </a:xfrm>
        <a:prstGeom prst="rect">
          <a:avLst/>
        </a:prstGeom>
        <a:solidFill>
          <a:schemeClr val="accent4">
            <a:tint val="50000"/>
            <a:hueOff val="95229"/>
            <a:satOff val="-4518"/>
            <a:lumOff val="-3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711D6-7AE5-4A00-99CC-A3BAF46DC66E}">
      <dsp:nvSpPr>
        <dsp:cNvPr id="0" name=""/>
        <dsp:cNvSpPr/>
      </dsp:nvSpPr>
      <dsp:spPr>
        <a:xfrm>
          <a:off x="467804" y="3104663"/>
          <a:ext cx="2379454" cy="7435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651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rgbClr val="FFFF00"/>
              </a:solidFill>
            </a:rPr>
            <a:t>Apa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teknik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analisis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datanya</a:t>
          </a:r>
          <a:r>
            <a:rPr lang="en-US" sz="1600" kern="1200" dirty="0" smtClean="0">
              <a:solidFill>
                <a:srgbClr val="FFFF00"/>
              </a:solidFill>
            </a:rPr>
            <a:t>?</a:t>
          </a:r>
          <a:endParaRPr lang="en-US" sz="1600" kern="1200" dirty="0">
            <a:solidFill>
              <a:srgbClr val="FFFF00"/>
            </a:solidFill>
          </a:endParaRPr>
        </a:p>
      </dsp:txBody>
      <dsp:txXfrm>
        <a:off x="467804" y="3104663"/>
        <a:ext cx="2379454" cy="743579"/>
      </dsp:txXfrm>
    </dsp:sp>
    <dsp:sp modelId="{3980FC5D-1E3C-45AB-B56C-0245107B58B4}">
      <dsp:nvSpPr>
        <dsp:cNvPr id="0" name=""/>
        <dsp:cNvSpPr/>
      </dsp:nvSpPr>
      <dsp:spPr>
        <a:xfrm>
          <a:off x="368660" y="2997257"/>
          <a:ext cx="520505" cy="780758"/>
        </a:xfrm>
        <a:prstGeom prst="rect">
          <a:avLst/>
        </a:prstGeom>
        <a:solidFill>
          <a:schemeClr val="accent4">
            <a:tint val="50000"/>
            <a:hueOff val="119036"/>
            <a:satOff val="-5648"/>
            <a:lumOff val="-4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044EE-8883-41CD-9977-23ECB1B3BA56}">
      <dsp:nvSpPr>
        <dsp:cNvPr id="0" name=""/>
        <dsp:cNvSpPr/>
      </dsp:nvSpPr>
      <dsp:spPr>
        <a:xfrm>
          <a:off x="3118376" y="3104663"/>
          <a:ext cx="2379454" cy="7435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651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Bagaimana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cara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menyimpulkan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atau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menarik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kesimpulan</a:t>
          </a:r>
          <a:r>
            <a:rPr lang="en-US" sz="1600" kern="1200" dirty="0" smtClean="0">
              <a:solidFill>
                <a:srgbClr val="FFFF00"/>
              </a:solidFill>
            </a:rPr>
            <a:t>?</a:t>
          </a:r>
          <a:endParaRPr lang="en-US" sz="1600" kern="1200" dirty="0">
            <a:solidFill>
              <a:srgbClr val="FFFF00"/>
            </a:solidFill>
          </a:endParaRPr>
        </a:p>
      </dsp:txBody>
      <dsp:txXfrm>
        <a:off x="3118376" y="3104663"/>
        <a:ext cx="2379454" cy="743579"/>
      </dsp:txXfrm>
    </dsp:sp>
    <dsp:sp modelId="{348EEDE8-C8D8-459A-A902-46012FE03ED0}">
      <dsp:nvSpPr>
        <dsp:cNvPr id="0" name=""/>
        <dsp:cNvSpPr/>
      </dsp:nvSpPr>
      <dsp:spPr>
        <a:xfrm>
          <a:off x="3019232" y="2997257"/>
          <a:ext cx="520505" cy="780758"/>
        </a:xfrm>
        <a:prstGeom prst="rect">
          <a:avLst/>
        </a:prstGeom>
        <a:solidFill>
          <a:schemeClr val="accent4">
            <a:tint val="50000"/>
            <a:hueOff val="142844"/>
            <a:satOff val="-6778"/>
            <a:lumOff val="-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6CEC9-8BCD-43B9-96D1-CB815E83D722}">
      <dsp:nvSpPr>
        <dsp:cNvPr id="0" name=""/>
        <dsp:cNvSpPr/>
      </dsp:nvSpPr>
      <dsp:spPr>
        <a:xfrm>
          <a:off x="5768948" y="3104663"/>
          <a:ext cx="2379454" cy="7435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651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rgbClr val="FFFF00"/>
              </a:solidFill>
            </a:rPr>
            <a:t>Bagaimana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mempresentasikan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penelitian</a:t>
          </a:r>
          <a:r>
            <a:rPr lang="en-US" sz="1600" kern="1200" dirty="0" smtClean="0">
              <a:solidFill>
                <a:srgbClr val="FFFF00"/>
              </a:solidFill>
            </a:rPr>
            <a:t> / </a:t>
          </a:r>
          <a:r>
            <a:rPr lang="en-US" sz="1600" kern="1200" dirty="0" err="1" smtClean="0">
              <a:solidFill>
                <a:srgbClr val="FFFF00"/>
              </a:solidFill>
            </a:rPr>
            <a:t>penelitian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Anda</a:t>
          </a:r>
          <a:r>
            <a:rPr lang="en-US" sz="1600" kern="1200" dirty="0" smtClean="0">
              <a:solidFill>
                <a:srgbClr val="FFFF00"/>
              </a:solidFill>
            </a:rPr>
            <a:t>?</a:t>
          </a:r>
          <a:endParaRPr lang="en-US" sz="1600" kern="1200" dirty="0">
            <a:solidFill>
              <a:srgbClr val="FFFF00"/>
            </a:solidFill>
          </a:endParaRPr>
        </a:p>
      </dsp:txBody>
      <dsp:txXfrm>
        <a:off x="5768948" y="3104663"/>
        <a:ext cx="2379454" cy="743579"/>
      </dsp:txXfrm>
    </dsp:sp>
    <dsp:sp modelId="{1C8AC786-D50B-4358-9830-34689AA7F107}">
      <dsp:nvSpPr>
        <dsp:cNvPr id="0" name=""/>
        <dsp:cNvSpPr/>
      </dsp:nvSpPr>
      <dsp:spPr>
        <a:xfrm>
          <a:off x="5669804" y="2997257"/>
          <a:ext cx="520505" cy="780758"/>
        </a:xfrm>
        <a:prstGeom prst="rect">
          <a:avLst/>
        </a:prstGeom>
        <a:solidFill>
          <a:schemeClr val="accent4">
            <a:tint val="50000"/>
            <a:hueOff val="166651"/>
            <a:satOff val="-7907"/>
            <a:lumOff val="-6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F62EB-779D-42FE-AA2E-E74A4E136F9B}">
      <dsp:nvSpPr>
        <dsp:cNvPr id="0" name=""/>
        <dsp:cNvSpPr/>
      </dsp:nvSpPr>
      <dsp:spPr>
        <a:xfrm>
          <a:off x="3482877" y="4040747"/>
          <a:ext cx="2379454" cy="7435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651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rgbClr val="FFFF00"/>
              </a:solidFill>
            </a:rPr>
            <a:t>Bagaimana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cara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menulis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artikel</a:t>
          </a:r>
          <a:r>
            <a:rPr lang="en-US" sz="1600" kern="1200" dirty="0" smtClean="0">
              <a:solidFill>
                <a:srgbClr val="FFFF00"/>
              </a:solidFill>
            </a:rPr>
            <a:t> </a:t>
          </a:r>
          <a:r>
            <a:rPr lang="en-US" sz="1600" kern="1200" dirty="0" err="1" smtClean="0">
              <a:solidFill>
                <a:srgbClr val="FFFF00"/>
              </a:solidFill>
            </a:rPr>
            <a:t>penelitian</a:t>
          </a:r>
          <a:r>
            <a:rPr lang="en-US" sz="1600" kern="1200" dirty="0" smtClean="0">
              <a:solidFill>
                <a:srgbClr val="FFFF00"/>
              </a:solidFill>
            </a:rPr>
            <a:t> formal?</a:t>
          </a:r>
          <a:endParaRPr lang="en-US" sz="1600" kern="1200" dirty="0">
            <a:solidFill>
              <a:srgbClr val="FFFF00"/>
            </a:solidFill>
          </a:endParaRPr>
        </a:p>
      </dsp:txBody>
      <dsp:txXfrm>
        <a:off x="3482877" y="4040747"/>
        <a:ext cx="2379454" cy="743579"/>
      </dsp:txXfrm>
    </dsp:sp>
    <dsp:sp modelId="{210BC3BC-9440-4D7B-AB19-A5EBA49A872B}">
      <dsp:nvSpPr>
        <dsp:cNvPr id="0" name=""/>
        <dsp:cNvSpPr/>
      </dsp:nvSpPr>
      <dsp:spPr>
        <a:xfrm>
          <a:off x="3383733" y="3933341"/>
          <a:ext cx="520505" cy="780758"/>
        </a:xfrm>
        <a:prstGeom prst="rect">
          <a:avLst/>
        </a:prstGeom>
        <a:solidFill>
          <a:schemeClr val="accent4">
            <a:tint val="50000"/>
            <a:hueOff val="190458"/>
            <a:satOff val="-9037"/>
            <a:lumOff val="-7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=""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4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=""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=""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=""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=""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=""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=""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=""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339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80" r:id="rId15"/>
    <p:sldLayoutId id="2147483678" r:id="rId16"/>
    <p:sldLayoutId id="2147483682" r:id="rId17"/>
    <p:sldLayoutId id="2147483683" r:id="rId18"/>
    <p:sldLayoutId id="2147483660" r:id="rId19"/>
    <p:sldLayoutId id="214748365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4367508"/>
            <a:ext cx="50084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err="1" smtClean="0">
                <a:solidFill>
                  <a:schemeClr val="bg1"/>
                </a:solidFill>
                <a:latin typeface="+mj-lt"/>
              </a:rPr>
              <a:t>Pendahuluan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Dosen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Pengampu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 : Sri Winiarti, S.T., M.Cs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ounded Rectangle 7">
            <a:extLst>
              <a:ext uri="{FF2B5EF4-FFF2-40B4-BE49-F238E27FC236}">
                <a16:creationId xmlns="" xmlns:a16="http://schemas.microsoft.com/office/drawing/2014/main" id="{ECCFCA81-9867-475C-BD52-2CF255482E14}"/>
              </a:ext>
            </a:extLst>
          </p:cNvPr>
          <p:cNvSpPr/>
          <p:nvPr/>
        </p:nvSpPr>
        <p:spPr>
          <a:xfrm>
            <a:off x="8721285" y="161112"/>
            <a:ext cx="3190269" cy="864384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 err="1" smtClean="0"/>
              <a:t>Metopen</a:t>
            </a:r>
            <a:r>
              <a:rPr lang="en-US" altLang="ko-KR" sz="2700" dirty="0" smtClean="0"/>
              <a:t> </a:t>
            </a:r>
            <a:r>
              <a:rPr lang="en-US" altLang="ko-KR" sz="2700" dirty="0" err="1" smtClean="0"/>
              <a:t>Informatika</a:t>
            </a:r>
            <a:r>
              <a:rPr lang="en-US" altLang="ko-KR" sz="2700" dirty="0" smtClean="0"/>
              <a:t> UAD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/>
              <a:t>Tahapan-Tahapan</a:t>
            </a:r>
            <a:r>
              <a:rPr lang="en-US" b="1" dirty="0"/>
              <a:t> </a:t>
            </a:r>
            <a:r>
              <a:rPr lang="en-US" b="1" dirty="0" err="1"/>
              <a:t>Penelitian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74222852"/>
              </p:ext>
            </p:extLst>
          </p:nvPr>
        </p:nvGraphicFramePr>
        <p:xfrm>
          <a:off x="2185823" y="1352055"/>
          <a:ext cx="85049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09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200" b="1" dirty="0" err="1"/>
              <a:t>Faktor-faktor</a:t>
            </a:r>
            <a:r>
              <a:rPr lang="en-US" sz="3200" b="1" dirty="0"/>
              <a:t> yang </a:t>
            </a:r>
            <a:r>
              <a:rPr lang="en-US" sz="3200" b="1" dirty="0" err="1"/>
              <a:t>Mempengaruhi</a:t>
            </a:r>
            <a:r>
              <a:rPr lang="en-US" sz="3200" b="1" dirty="0"/>
              <a:t> </a:t>
            </a:r>
            <a:r>
              <a:rPr lang="en-US" sz="3200" b="1" dirty="0" err="1"/>
              <a:t>Perkembangan</a:t>
            </a:r>
            <a:r>
              <a:rPr lang="en-US" sz="3200" b="1" dirty="0"/>
              <a:t> </a:t>
            </a:r>
            <a:r>
              <a:rPr lang="en-US" sz="3200" b="1" dirty="0" err="1"/>
              <a:t>Suatu</a:t>
            </a:r>
            <a:r>
              <a:rPr lang="en-US" sz="3200" b="1" dirty="0"/>
              <a:t> </a:t>
            </a:r>
            <a:r>
              <a:rPr lang="en-US" sz="3200" b="1" dirty="0" err="1"/>
              <a:t>Bidang</a:t>
            </a:r>
            <a:r>
              <a:rPr lang="en-US" sz="3200" b="1" dirty="0"/>
              <a:t> </a:t>
            </a:r>
            <a:r>
              <a:rPr lang="en-US" sz="3200" b="1" dirty="0" err="1"/>
              <a:t>Ilmu</a:t>
            </a:r>
            <a:r>
              <a:rPr lang="en-US" sz="3200" b="1" dirty="0"/>
              <a:t> </a:t>
            </a:r>
            <a:r>
              <a:rPr lang="en-US" sz="3200" b="1" dirty="0" err="1"/>
              <a:t>Pengetahuan</a:t>
            </a:r>
            <a:endParaRPr lang="en-US" dirty="0"/>
          </a:p>
        </p:txBody>
      </p:sp>
      <p:sp>
        <p:nvSpPr>
          <p:cNvPr id="18" name="사각형: 둥근 위쪽 모서리 6">
            <a:extLst>
              <a:ext uri="{FF2B5EF4-FFF2-40B4-BE49-F238E27FC236}">
                <a16:creationId xmlns="" xmlns:a16="http://schemas.microsoft.com/office/drawing/2014/main" id="{3026C100-ED2A-40B3-BC3C-64457022A353}"/>
              </a:ext>
            </a:extLst>
          </p:cNvPr>
          <p:cNvSpPr/>
          <p:nvPr/>
        </p:nvSpPr>
        <p:spPr>
          <a:xfrm rot="16200000">
            <a:off x="2671330" y="68088"/>
            <a:ext cx="1062000" cy="4550562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9" name="사각형: 둥근 위쪽 모서리 38">
            <a:extLst>
              <a:ext uri="{FF2B5EF4-FFF2-40B4-BE49-F238E27FC236}">
                <a16:creationId xmlns="" xmlns:a16="http://schemas.microsoft.com/office/drawing/2014/main" id="{51A5E2EF-2D4C-49B0-9A03-ABCBC3A7A7BF}"/>
              </a:ext>
            </a:extLst>
          </p:cNvPr>
          <p:cNvSpPr/>
          <p:nvPr/>
        </p:nvSpPr>
        <p:spPr>
          <a:xfrm rot="16200000">
            <a:off x="2315238" y="1484089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" name="사각형: 둥근 위쪽 모서리 39">
            <a:extLst>
              <a:ext uri="{FF2B5EF4-FFF2-40B4-BE49-F238E27FC236}">
                <a16:creationId xmlns="" xmlns:a16="http://schemas.microsoft.com/office/drawing/2014/main" id="{DB470CCE-EA37-4123-8409-E0A59D87898A}"/>
              </a:ext>
            </a:extLst>
          </p:cNvPr>
          <p:cNvSpPr/>
          <p:nvPr/>
        </p:nvSpPr>
        <p:spPr>
          <a:xfrm rot="16200000">
            <a:off x="2315239" y="2520496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사각형: 둥근 위쪽 모서리 40">
            <a:extLst>
              <a:ext uri="{FF2B5EF4-FFF2-40B4-BE49-F238E27FC236}">
                <a16:creationId xmlns="" xmlns:a16="http://schemas.microsoft.com/office/drawing/2014/main" id="{0F7F6B50-3FE2-49A2-8584-CBEC5019D9C8}"/>
              </a:ext>
            </a:extLst>
          </p:cNvPr>
          <p:cNvSpPr/>
          <p:nvPr/>
        </p:nvSpPr>
        <p:spPr>
          <a:xfrm rot="16200000">
            <a:off x="2315238" y="3603917"/>
            <a:ext cx="1062000" cy="383838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346E05ED-7DA0-43EB-8EAE-56B1B6228928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9FBD13E9-A172-4DAC-9631-430D98F55DB7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175AC148-D905-4EA7-900B-6BED5651B17B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8052613B-A7E9-4633-997A-755AB0C4A0FA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Oval 21">
            <a:extLst>
              <a:ext uri="{FF2B5EF4-FFF2-40B4-BE49-F238E27FC236}">
                <a16:creationId xmlns="" xmlns:a16="http://schemas.microsoft.com/office/drawing/2014/main" id="{C18EE43C-47E2-425E-97DA-7BDD760A8953}"/>
              </a:ext>
            </a:extLst>
          </p:cNvPr>
          <p:cNvSpPr>
            <a:spLocks noChangeAspect="1"/>
          </p:cNvSpPr>
          <p:nvPr/>
        </p:nvSpPr>
        <p:spPr>
          <a:xfrm>
            <a:off x="1297075" y="3250789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Donut 15">
            <a:extLst>
              <a:ext uri="{FF2B5EF4-FFF2-40B4-BE49-F238E27FC236}">
                <a16:creationId xmlns="" xmlns:a16="http://schemas.microsoft.com/office/drawing/2014/main" id="{7D8272BD-A7D4-43DF-8FD6-A214B6E90E9D}"/>
              </a:ext>
            </a:extLst>
          </p:cNvPr>
          <p:cNvSpPr/>
          <p:nvPr/>
        </p:nvSpPr>
        <p:spPr>
          <a:xfrm>
            <a:off x="1296161" y="4276645"/>
            <a:ext cx="363163" cy="360634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Rectangle 15">
            <a:extLst>
              <a:ext uri="{FF2B5EF4-FFF2-40B4-BE49-F238E27FC236}">
                <a16:creationId xmlns="" xmlns:a16="http://schemas.microsoft.com/office/drawing/2014/main" id="{23D6B7AB-D027-4975-8608-9FFB56A878C2}"/>
              </a:ext>
            </a:extLst>
          </p:cNvPr>
          <p:cNvSpPr/>
          <p:nvPr/>
        </p:nvSpPr>
        <p:spPr>
          <a:xfrm>
            <a:off x="1306098" y="2162165"/>
            <a:ext cx="343090" cy="35739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45" name="Isosceles Triangle 41">
            <a:extLst>
              <a:ext uri="{FF2B5EF4-FFF2-40B4-BE49-F238E27FC236}">
                <a16:creationId xmlns="" xmlns:a16="http://schemas.microsoft.com/office/drawing/2014/main" id="{CDBBEB24-1186-42FE-B688-5DEAFDFE277E}"/>
              </a:ext>
            </a:extLst>
          </p:cNvPr>
          <p:cNvSpPr>
            <a:spLocks noChangeAspect="1"/>
          </p:cNvSpPr>
          <p:nvPr/>
        </p:nvSpPr>
        <p:spPr>
          <a:xfrm>
            <a:off x="1352312" y="5343109"/>
            <a:ext cx="250621" cy="360000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Freeform: Shape 47">
            <a:extLst>
              <a:ext uri="{FF2B5EF4-FFF2-40B4-BE49-F238E27FC236}">
                <a16:creationId xmlns="" xmlns:a16="http://schemas.microsoft.com/office/drawing/2014/main" id="{75B7492B-F371-4491-A6FF-642C09358ADE}"/>
              </a:ext>
            </a:extLst>
          </p:cNvPr>
          <p:cNvSpPr/>
          <p:nvPr/>
        </p:nvSpPr>
        <p:spPr>
          <a:xfrm>
            <a:off x="4453904" y="4994574"/>
            <a:ext cx="838200" cy="1104900"/>
          </a:xfrm>
          <a:custGeom>
            <a:avLst/>
            <a:gdLst>
              <a:gd name="connsiteX0" fmla="*/ 117521 w 838200"/>
              <a:gd name="connsiteY0" fmla="*/ 577215 h 1104900"/>
              <a:gd name="connsiteX1" fmla="*/ 29891 w 838200"/>
              <a:gd name="connsiteY1" fmla="*/ 904875 h 1104900"/>
              <a:gd name="connsiteX2" fmla="*/ 7984 w 838200"/>
              <a:gd name="connsiteY2" fmla="*/ 949643 h 1104900"/>
              <a:gd name="connsiteX3" fmla="*/ 90851 w 838200"/>
              <a:gd name="connsiteY3" fmla="*/ 1094423 h 1104900"/>
              <a:gd name="connsiteX4" fmla="*/ 192769 w 838200"/>
              <a:gd name="connsiteY4" fmla="*/ 1097280 h 1104900"/>
              <a:gd name="connsiteX5" fmla="*/ 492806 w 838200"/>
              <a:gd name="connsiteY5" fmla="*/ 1102995 h 1104900"/>
              <a:gd name="connsiteX6" fmla="*/ 526144 w 838200"/>
              <a:gd name="connsiteY6" fmla="*/ 1105853 h 1104900"/>
              <a:gd name="connsiteX7" fmla="*/ 570912 w 838200"/>
              <a:gd name="connsiteY7" fmla="*/ 1061085 h 1104900"/>
              <a:gd name="connsiteX8" fmla="*/ 605202 w 838200"/>
              <a:gd name="connsiteY8" fmla="*/ 1031557 h 1104900"/>
              <a:gd name="connsiteX9" fmla="*/ 773794 w 838200"/>
              <a:gd name="connsiteY9" fmla="*/ 1045845 h 1104900"/>
              <a:gd name="connsiteX10" fmla="*/ 841421 w 838200"/>
              <a:gd name="connsiteY10" fmla="*/ 1002983 h 1104900"/>
              <a:gd name="connsiteX11" fmla="*/ 789987 w 838200"/>
              <a:gd name="connsiteY11" fmla="*/ 919163 h 1104900"/>
              <a:gd name="connsiteX12" fmla="*/ 720454 w 838200"/>
              <a:gd name="connsiteY12" fmla="*/ 871538 h 1104900"/>
              <a:gd name="connsiteX13" fmla="*/ 623299 w 838200"/>
              <a:gd name="connsiteY13" fmla="*/ 565785 h 1104900"/>
              <a:gd name="connsiteX14" fmla="*/ 674734 w 838200"/>
              <a:gd name="connsiteY14" fmla="*/ 110490 h 1104900"/>
              <a:gd name="connsiteX15" fmla="*/ 704262 w 838200"/>
              <a:gd name="connsiteY15" fmla="*/ 0 h 1104900"/>
              <a:gd name="connsiteX16" fmla="*/ 20366 w 838200"/>
              <a:gd name="connsiteY16" fmla="*/ 0 h 1104900"/>
              <a:gd name="connsiteX17" fmla="*/ 117521 w 838200"/>
              <a:gd name="connsiteY17" fmla="*/ 577215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8200" h="1104900">
                <a:moveTo>
                  <a:pt x="117521" y="577215"/>
                </a:moveTo>
                <a:cubicBezTo>
                  <a:pt x="120379" y="695325"/>
                  <a:pt x="101329" y="806768"/>
                  <a:pt x="29891" y="904875"/>
                </a:cubicBezTo>
                <a:cubicBezTo>
                  <a:pt x="20366" y="918210"/>
                  <a:pt x="13699" y="934403"/>
                  <a:pt x="7984" y="949643"/>
                </a:cubicBezTo>
                <a:cubicBezTo>
                  <a:pt x="-16781" y="1019175"/>
                  <a:pt x="17509" y="1079182"/>
                  <a:pt x="90851" y="1094423"/>
                </a:cubicBezTo>
                <a:cubicBezTo>
                  <a:pt x="125141" y="1101090"/>
                  <a:pt x="159431" y="1102995"/>
                  <a:pt x="192769" y="1097280"/>
                </a:cubicBezTo>
                <a:cubicBezTo>
                  <a:pt x="292781" y="1082993"/>
                  <a:pt x="393746" y="1082993"/>
                  <a:pt x="492806" y="1102995"/>
                </a:cubicBezTo>
                <a:cubicBezTo>
                  <a:pt x="503284" y="1104900"/>
                  <a:pt x="514714" y="1105853"/>
                  <a:pt x="526144" y="1105853"/>
                </a:cubicBezTo>
                <a:cubicBezTo>
                  <a:pt x="567102" y="1106805"/>
                  <a:pt x="573769" y="1100138"/>
                  <a:pt x="570912" y="1061085"/>
                </a:cubicBezTo>
                <a:cubicBezTo>
                  <a:pt x="569006" y="1032510"/>
                  <a:pt x="578531" y="1027748"/>
                  <a:pt x="605202" y="1031557"/>
                </a:cubicBezTo>
                <a:cubicBezTo>
                  <a:pt x="661399" y="1040130"/>
                  <a:pt x="717596" y="1045845"/>
                  <a:pt x="773794" y="1045845"/>
                </a:cubicBezTo>
                <a:cubicBezTo>
                  <a:pt x="819514" y="1044893"/>
                  <a:pt x="838564" y="1033463"/>
                  <a:pt x="841421" y="1002983"/>
                </a:cubicBezTo>
                <a:cubicBezTo>
                  <a:pt x="846184" y="959168"/>
                  <a:pt x="829039" y="930593"/>
                  <a:pt x="789987" y="919163"/>
                </a:cubicBezTo>
                <a:cubicBezTo>
                  <a:pt x="760459" y="911543"/>
                  <a:pt x="737599" y="895350"/>
                  <a:pt x="720454" y="871538"/>
                </a:cubicBezTo>
                <a:cubicBezTo>
                  <a:pt x="654732" y="780098"/>
                  <a:pt x="607106" y="682943"/>
                  <a:pt x="623299" y="565785"/>
                </a:cubicBezTo>
                <a:cubicBezTo>
                  <a:pt x="643301" y="414338"/>
                  <a:pt x="651874" y="260985"/>
                  <a:pt x="674734" y="110490"/>
                </a:cubicBezTo>
                <a:cubicBezTo>
                  <a:pt x="680449" y="71438"/>
                  <a:pt x="690926" y="35243"/>
                  <a:pt x="704262" y="0"/>
                </a:cubicBezTo>
                <a:lnTo>
                  <a:pt x="20366" y="0"/>
                </a:lnTo>
                <a:cubicBezTo>
                  <a:pt x="82279" y="186690"/>
                  <a:pt x="111806" y="381000"/>
                  <a:pt x="117521" y="57721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="" xmlns:a16="http://schemas.microsoft.com/office/drawing/2014/main" id="{E0558379-9C5F-4D33-B21D-0165E00359C6}"/>
              </a:ext>
            </a:extLst>
          </p:cNvPr>
          <p:cNvSpPr/>
          <p:nvPr/>
        </p:nvSpPr>
        <p:spPr>
          <a:xfrm>
            <a:off x="7487980" y="4987688"/>
            <a:ext cx="876300" cy="1190625"/>
          </a:xfrm>
          <a:custGeom>
            <a:avLst/>
            <a:gdLst>
              <a:gd name="connsiteX0" fmla="*/ 199072 w 876300"/>
              <a:gd name="connsiteY0" fmla="*/ 361950 h 1190625"/>
              <a:gd name="connsiteX1" fmla="*/ 263843 w 876300"/>
              <a:gd name="connsiteY1" fmla="*/ 594360 h 1190625"/>
              <a:gd name="connsiteX2" fmla="*/ 296228 w 876300"/>
              <a:gd name="connsiteY2" fmla="*/ 702945 h 1190625"/>
              <a:gd name="connsiteX3" fmla="*/ 323850 w 876300"/>
              <a:gd name="connsiteY3" fmla="*/ 898207 h 1190625"/>
              <a:gd name="connsiteX4" fmla="*/ 290513 w 876300"/>
              <a:gd name="connsiteY4" fmla="*/ 965835 h 1190625"/>
              <a:gd name="connsiteX5" fmla="*/ 231458 w 876300"/>
              <a:gd name="connsiteY5" fmla="*/ 1045845 h 1190625"/>
              <a:gd name="connsiteX6" fmla="*/ 279083 w 876300"/>
              <a:gd name="connsiteY6" fmla="*/ 1165860 h 1190625"/>
              <a:gd name="connsiteX7" fmla="*/ 435293 w 876300"/>
              <a:gd name="connsiteY7" fmla="*/ 1192530 h 1190625"/>
              <a:gd name="connsiteX8" fmla="*/ 753428 w 876300"/>
              <a:gd name="connsiteY8" fmla="*/ 1170623 h 1190625"/>
              <a:gd name="connsiteX9" fmla="*/ 839153 w 876300"/>
              <a:gd name="connsiteY9" fmla="*/ 1162050 h 1190625"/>
              <a:gd name="connsiteX10" fmla="*/ 878205 w 876300"/>
              <a:gd name="connsiteY10" fmla="*/ 1102995 h 1190625"/>
              <a:gd name="connsiteX11" fmla="*/ 826770 w 876300"/>
              <a:gd name="connsiteY11" fmla="*/ 1023938 h 1190625"/>
              <a:gd name="connsiteX12" fmla="*/ 678180 w 876300"/>
              <a:gd name="connsiteY12" fmla="*/ 703897 h 1190625"/>
              <a:gd name="connsiteX13" fmla="*/ 674370 w 876300"/>
              <a:gd name="connsiteY13" fmla="*/ 627697 h 1190625"/>
              <a:gd name="connsiteX14" fmla="*/ 577215 w 876300"/>
              <a:gd name="connsiteY14" fmla="*/ 139065 h 1190625"/>
              <a:gd name="connsiteX15" fmla="*/ 543878 w 876300"/>
              <a:gd name="connsiteY15" fmla="*/ 0 h 1190625"/>
              <a:gd name="connsiteX16" fmla="*/ 0 w 876300"/>
              <a:gd name="connsiteY16" fmla="*/ 0 h 1190625"/>
              <a:gd name="connsiteX17" fmla="*/ 199072 w 876300"/>
              <a:gd name="connsiteY17" fmla="*/ 3619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6300" h="1190625">
                <a:moveTo>
                  <a:pt x="199072" y="361950"/>
                </a:moveTo>
                <a:cubicBezTo>
                  <a:pt x="233363" y="436245"/>
                  <a:pt x="250508" y="515303"/>
                  <a:pt x="263843" y="594360"/>
                </a:cubicBezTo>
                <a:cubicBezTo>
                  <a:pt x="270510" y="631507"/>
                  <a:pt x="280035" y="668655"/>
                  <a:pt x="296228" y="702945"/>
                </a:cubicBezTo>
                <a:cubicBezTo>
                  <a:pt x="324803" y="765810"/>
                  <a:pt x="328613" y="831532"/>
                  <a:pt x="323850" y="898207"/>
                </a:cubicBezTo>
                <a:cubicBezTo>
                  <a:pt x="322897" y="924878"/>
                  <a:pt x="307658" y="945832"/>
                  <a:pt x="290513" y="965835"/>
                </a:cubicBezTo>
                <a:cubicBezTo>
                  <a:pt x="268605" y="991553"/>
                  <a:pt x="244793" y="1014413"/>
                  <a:pt x="231458" y="1045845"/>
                </a:cubicBezTo>
                <a:cubicBezTo>
                  <a:pt x="205740" y="1102995"/>
                  <a:pt x="220980" y="1142048"/>
                  <a:pt x="279083" y="1165860"/>
                </a:cubicBezTo>
                <a:cubicBezTo>
                  <a:pt x="328613" y="1186815"/>
                  <a:pt x="381953" y="1190625"/>
                  <a:pt x="435293" y="1192530"/>
                </a:cubicBezTo>
                <a:cubicBezTo>
                  <a:pt x="541972" y="1195388"/>
                  <a:pt x="647700" y="1183005"/>
                  <a:pt x="753428" y="1170623"/>
                </a:cubicBezTo>
                <a:cubicBezTo>
                  <a:pt x="782003" y="1167765"/>
                  <a:pt x="811530" y="1167765"/>
                  <a:pt x="839153" y="1162050"/>
                </a:cubicBezTo>
                <a:cubicBezTo>
                  <a:pt x="875347" y="1155382"/>
                  <a:pt x="883920" y="1139190"/>
                  <a:pt x="878205" y="1102995"/>
                </a:cubicBezTo>
                <a:cubicBezTo>
                  <a:pt x="872490" y="1068705"/>
                  <a:pt x="852488" y="1044893"/>
                  <a:pt x="826770" y="1023938"/>
                </a:cubicBezTo>
                <a:cubicBezTo>
                  <a:pt x="726758" y="941070"/>
                  <a:pt x="676275" y="834390"/>
                  <a:pt x="678180" y="703897"/>
                </a:cubicBezTo>
                <a:cubicBezTo>
                  <a:pt x="678180" y="678180"/>
                  <a:pt x="676275" y="652463"/>
                  <a:pt x="674370" y="627697"/>
                </a:cubicBezTo>
                <a:cubicBezTo>
                  <a:pt x="660083" y="461010"/>
                  <a:pt x="618172" y="300038"/>
                  <a:pt x="577215" y="139065"/>
                </a:cubicBezTo>
                <a:cubicBezTo>
                  <a:pt x="565785" y="92393"/>
                  <a:pt x="554355" y="46672"/>
                  <a:pt x="543878" y="0"/>
                </a:cubicBezTo>
                <a:lnTo>
                  <a:pt x="0" y="0"/>
                </a:lnTo>
                <a:cubicBezTo>
                  <a:pt x="74295" y="115253"/>
                  <a:pt x="140970" y="236220"/>
                  <a:pt x="199072" y="36195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="" xmlns:a16="http://schemas.microsoft.com/office/drawing/2014/main" id="{023E567D-795B-44B8-BD27-31BCB299A9B9}"/>
              </a:ext>
            </a:extLst>
          </p:cNvPr>
          <p:cNvSpPr/>
          <p:nvPr/>
        </p:nvSpPr>
        <p:spPr>
          <a:xfrm>
            <a:off x="3874195" y="3903785"/>
            <a:ext cx="4152900" cy="1093647"/>
          </a:xfrm>
          <a:custGeom>
            <a:avLst/>
            <a:gdLst>
              <a:gd name="connsiteX0" fmla="*/ 6668 w 4152900"/>
              <a:gd name="connsiteY0" fmla="*/ 648653 h 1057275"/>
              <a:gd name="connsiteX1" fmla="*/ 58103 w 4152900"/>
              <a:gd name="connsiteY1" fmla="*/ 617220 h 1057275"/>
              <a:gd name="connsiteX2" fmla="*/ 206693 w 4152900"/>
              <a:gd name="connsiteY2" fmla="*/ 402907 h 1057275"/>
              <a:gd name="connsiteX3" fmla="*/ 280035 w 4152900"/>
              <a:gd name="connsiteY3" fmla="*/ 181928 h 1057275"/>
              <a:gd name="connsiteX4" fmla="*/ 315278 w 4152900"/>
              <a:gd name="connsiteY4" fmla="*/ 85725 h 1057275"/>
              <a:gd name="connsiteX5" fmla="*/ 331470 w 4152900"/>
              <a:gd name="connsiteY5" fmla="*/ 71438 h 1057275"/>
              <a:gd name="connsiteX6" fmla="*/ 347663 w 4152900"/>
              <a:gd name="connsiteY6" fmla="*/ 90488 h 1057275"/>
              <a:gd name="connsiteX7" fmla="*/ 361950 w 4152900"/>
              <a:gd name="connsiteY7" fmla="*/ 159067 h 1057275"/>
              <a:gd name="connsiteX8" fmla="*/ 574358 w 4152900"/>
              <a:gd name="connsiteY8" fmla="*/ 987742 h 1057275"/>
              <a:gd name="connsiteX9" fmla="*/ 599123 w 4152900"/>
              <a:gd name="connsiteY9" fmla="*/ 1056323 h 1057275"/>
              <a:gd name="connsiteX10" fmla="*/ 1283970 w 4152900"/>
              <a:gd name="connsiteY10" fmla="*/ 1056323 h 1057275"/>
              <a:gd name="connsiteX11" fmla="*/ 1400175 w 4152900"/>
              <a:gd name="connsiteY11" fmla="*/ 882015 h 1057275"/>
              <a:gd name="connsiteX12" fmla="*/ 1508760 w 4152900"/>
              <a:gd name="connsiteY12" fmla="*/ 768667 h 1057275"/>
              <a:gd name="connsiteX13" fmla="*/ 1689735 w 4152900"/>
              <a:gd name="connsiteY13" fmla="*/ 706755 h 1057275"/>
              <a:gd name="connsiteX14" fmla="*/ 1968818 w 4152900"/>
              <a:gd name="connsiteY14" fmla="*/ 701040 h 1057275"/>
              <a:gd name="connsiteX15" fmla="*/ 2546985 w 4152900"/>
              <a:gd name="connsiteY15" fmla="*/ 502920 h 1057275"/>
              <a:gd name="connsiteX16" fmla="*/ 2591753 w 4152900"/>
              <a:gd name="connsiteY16" fmla="*/ 518160 h 1057275"/>
              <a:gd name="connsiteX17" fmla="*/ 2619375 w 4152900"/>
              <a:gd name="connsiteY17" fmla="*/ 582930 h 1057275"/>
              <a:gd name="connsiteX18" fmla="*/ 2704148 w 4152900"/>
              <a:gd name="connsiteY18" fmla="*/ 965835 h 1057275"/>
              <a:gd name="connsiteX19" fmla="*/ 2703195 w 4152900"/>
              <a:gd name="connsiteY19" fmla="*/ 1057275 h 1057275"/>
              <a:gd name="connsiteX20" fmla="*/ 3198495 w 4152900"/>
              <a:gd name="connsiteY20" fmla="*/ 1057275 h 1057275"/>
              <a:gd name="connsiteX21" fmla="*/ 3264218 w 4152900"/>
              <a:gd name="connsiteY21" fmla="*/ 647700 h 1057275"/>
              <a:gd name="connsiteX22" fmla="*/ 3283268 w 4152900"/>
              <a:gd name="connsiteY22" fmla="*/ 620078 h 1057275"/>
              <a:gd name="connsiteX23" fmla="*/ 3325178 w 4152900"/>
              <a:gd name="connsiteY23" fmla="*/ 632460 h 1057275"/>
              <a:gd name="connsiteX24" fmla="*/ 3356610 w 4152900"/>
              <a:gd name="connsiteY24" fmla="*/ 686753 h 1057275"/>
              <a:gd name="connsiteX25" fmla="*/ 3460433 w 4152900"/>
              <a:gd name="connsiteY25" fmla="*/ 852488 h 1057275"/>
              <a:gd name="connsiteX26" fmla="*/ 3610928 w 4152900"/>
              <a:gd name="connsiteY26" fmla="*/ 1057275 h 1057275"/>
              <a:gd name="connsiteX27" fmla="*/ 4154805 w 4152900"/>
              <a:gd name="connsiteY27" fmla="*/ 1057275 h 1057275"/>
              <a:gd name="connsiteX28" fmla="*/ 4009073 w 4152900"/>
              <a:gd name="connsiteY28" fmla="*/ 368617 h 1057275"/>
              <a:gd name="connsiteX29" fmla="*/ 3931920 w 4152900"/>
              <a:gd name="connsiteY29" fmla="*/ 0 h 1057275"/>
              <a:gd name="connsiteX30" fmla="*/ 244793 w 4152900"/>
              <a:gd name="connsiteY30" fmla="*/ 0 h 1057275"/>
              <a:gd name="connsiteX31" fmla="*/ 23813 w 4152900"/>
              <a:gd name="connsiteY31" fmla="*/ 591503 h 1057275"/>
              <a:gd name="connsiteX32" fmla="*/ 0 w 4152900"/>
              <a:gd name="connsiteY32" fmla="*/ 632460 h 1057275"/>
              <a:gd name="connsiteX33" fmla="*/ 0 w 4152900"/>
              <a:gd name="connsiteY33" fmla="*/ 638175 h 1057275"/>
              <a:gd name="connsiteX34" fmla="*/ 6668 w 4152900"/>
              <a:gd name="connsiteY34" fmla="*/ 648653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52900" h="1057275">
                <a:moveTo>
                  <a:pt x="6668" y="648653"/>
                </a:moveTo>
                <a:cubicBezTo>
                  <a:pt x="20955" y="660082"/>
                  <a:pt x="42863" y="630555"/>
                  <a:pt x="58103" y="617220"/>
                </a:cubicBezTo>
                <a:cubicBezTo>
                  <a:pt x="124778" y="559117"/>
                  <a:pt x="171450" y="483870"/>
                  <a:pt x="206693" y="402907"/>
                </a:cubicBezTo>
                <a:cubicBezTo>
                  <a:pt x="239078" y="331470"/>
                  <a:pt x="263843" y="258128"/>
                  <a:pt x="280035" y="181928"/>
                </a:cubicBezTo>
                <a:cubicBezTo>
                  <a:pt x="287655" y="147638"/>
                  <a:pt x="297180" y="115253"/>
                  <a:pt x="315278" y="85725"/>
                </a:cubicBezTo>
                <a:cubicBezTo>
                  <a:pt x="319088" y="79057"/>
                  <a:pt x="322898" y="71438"/>
                  <a:pt x="331470" y="71438"/>
                </a:cubicBezTo>
                <a:cubicBezTo>
                  <a:pt x="342900" y="71438"/>
                  <a:pt x="345758" y="80963"/>
                  <a:pt x="347663" y="90488"/>
                </a:cubicBezTo>
                <a:cubicBezTo>
                  <a:pt x="353378" y="113347"/>
                  <a:pt x="358140" y="135255"/>
                  <a:pt x="361950" y="159067"/>
                </a:cubicBezTo>
                <a:cubicBezTo>
                  <a:pt x="401003" y="443865"/>
                  <a:pt x="470535" y="719138"/>
                  <a:pt x="574358" y="987742"/>
                </a:cubicBezTo>
                <a:cubicBezTo>
                  <a:pt x="582930" y="1010603"/>
                  <a:pt x="591503" y="1033463"/>
                  <a:pt x="599123" y="1056323"/>
                </a:cubicBezTo>
                <a:lnTo>
                  <a:pt x="1283970" y="1056323"/>
                </a:lnTo>
                <a:cubicBezTo>
                  <a:pt x="1309688" y="991553"/>
                  <a:pt x="1347788" y="932497"/>
                  <a:pt x="1400175" y="882015"/>
                </a:cubicBezTo>
                <a:cubicBezTo>
                  <a:pt x="1437323" y="845820"/>
                  <a:pt x="1471613" y="806767"/>
                  <a:pt x="1508760" y="768667"/>
                </a:cubicBezTo>
                <a:cubicBezTo>
                  <a:pt x="1558290" y="717232"/>
                  <a:pt x="1624013" y="710565"/>
                  <a:pt x="1689735" y="706755"/>
                </a:cubicBezTo>
                <a:cubicBezTo>
                  <a:pt x="1783080" y="701992"/>
                  <a:pt x="1875473" y="708660"/>
                  <a:pt x="1968818" y="701040"/>
                </a:cubicBezTo>
                <a:cubicBezTo>
                  <a:pt x="2179320" y="683895"/>
                  <a:pt x="2371725" y="620078"/>
                  <a:pt x="2546985" y="502920"/>
                </a:cubicBezTo>
                <a:cubicBezTo>
                  <a:pt x="2574608" y="484822"/>
                  <a:pt x="2583180" y="489585"/>
                  <a:pt x="2591753" y="518160"/>
                </a:cubicBezTo>
                <a:cubicBezTo>
                  <a:pt x="2598420" y="540067"/>
                  <a:pt x="2607945" y="561975"/>
                  <a:pt x="2619375" y="582930"/>
                </a:cubicBezTo>
                <a:cubicBezTo>
                  <a:pt x="2684145" y="702945"/>
                  <a:pt x="2704148" y="831532"/>
                  <a:pt x="2704148" y="965835"/>
                </a:cubicBezTo>
                <a:cubicBezTo>
                  <a:pt x="2704148" y="996315"/>
                  <a:pt x="2704148" y="1026795"/>
                  <a:pt x="2703195" y="1057275"/>
                </a:cubicBezTo>
                <a:lnTo>
                  <a:pt x="3198495" y="1057275"/>
                </a:lnTo>
                <a:cubicBezTo>
                  <a:pt x="3228023" y="922020"/>
                  <a:pt x="3252788" y="785813"/>
                  <a:pt x="3264218" y="647700"/>
                </a:cubicBezTo>
                <a:cubicBezTo>
                  <a:pt x="3265170" y="634365"/>
                  <a:pt x="3268980" y="622935"/>
                  <a:pt x="3283268" y="620078"/>
                </a:cubicBezTo>
                <a:cubicBezTo>
                  <a:pt x="3299460" y="617220"/>
                  <a:pt x="3315653" y="616267"/>
                  <a:pt x="3325178" y="632460"/>
                </a:cubicBezTo>
                <a:cubicBezTo>
                  <a:pt x="3336608" y="650557"/>
                  <a:pt x="3348038" y="667703"/>
                  <a:pt x="3356610" y="686753"/>
                </a:cubicBezTo>
                <a:cubicBezTo>
                  <a:pt x="3382328" y="747713"/>
                  <a:pt x="3418523" y="802005"/>
                  <a:pt x="3460433" y="852488"/>
                </a:cubicBezTo>
                <a:cubicBezTo>
                  <a:pt x="3513773" y="918210"/>
                  <a:pt x="3564255" y="986790"/>
                  <a:pt x="3610928" y="1057275"/>
                </a:cubicBezTo>
                <a:lnTo>
                  <a:pt x="4154805" y="1057275"/>
                </a:lnTo>
                <a:cubicBezTo>
                  <a:pt x="4102418" y="828675"/>
                  <a:pt x="4059555" y="597217"/>
                  <a:pt x="4009073" y="368617"/>
                </a:cubicBezTo>
                <a:cubicBezTo>
                  <a:pt x="3982403" y="245745"/>
                  <a:pt x="3948113" y="124778"/>
                  <a:pt x="3931920" y="0"/>
                </a:cubicBezTo>
                <a:lnTo>
                  <a:pt x="244793" y="0"/>
                </a:lnTo>
                <a:cubicBezTo>
                  <a:pt x="207645" y="205740"/>
                  <a:pt x="131445" y="402907"/>
                  <a:pt x="23813" y="591503"/>
                </a:cubicBezTo>
                <a:cubicBezTo>
                  <a:pt x="16193" y="603885"/>
                  <a:pt x="1905" y="619125"/>
                  <a:pt x="0" y="632460"/>
                </a:cubicBezTo>
                <a:lnTo>
                  <a:pt x="0" y="638175"/>
                </a:lnTo>
                <a:cubicBezTo>
                  <a:pt x="953" y="641985"/>
                  <a:pt x="2858" y="645795"/>
                  <a:pt x="6668" y="6486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3CA7F024-454B-4430-9702-6AADE56B84BE}"/>
              </a:ext>
            </a:extLst>
          </p:cNvPr>
          <p:cNvSpPr/>
          <p:nvPr/>
        </p:nvSpPr>
        <p:spPr>
          <a:xfrm>
            <a:off x="4234240" y="1134080"/>
            <a:ext cx="5762625" cy="1743075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2625" h="1743075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44980" y="818210"/>
                  <a:pt x="1654493" y="780110"/>
                </a:cubicBezTo>
                <a:cubicBezTo>
                  <a:pt x="1560195" y="741057"/>
                  <a:pt x="1462088" y="713435"/>
                  <a:pt x="1360170" y="703910"/>
                </a:cubicBezTo>
                <a:cubicBezTo>
                  <a:pt x="1197293" y="689622"/>
                  <a:pt x="1042035" y="717245"/>
                  <a:pt x="894398" y="783920"/>
                </a:cubicBezTo>
                <a:cubicBezTo>
                  <a:pt x="661035" y="890600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9EB73A7E-4A05-4C93-9A13-195FA3FB1103}"/>
              </a:ext>
            </a:extLst>
          </p:cNvPr>
          <p:cNvSpPr/>
          <p:nvPr/>
        </p:nvSpPr>
        <p:spPr>
          <a:xfrm>
            <a:off x="6394000" y="4988640"/>
            <a:ext cx="676275" cy="1209675"/>
          </a:xfrm>
          <a:custGeom>
            <a:avLst/>
            <a:gdLst>
              <a:gd name="connsiteX0" fmla="*/ 647257 w 676275"/>
              <a:gd name="connsiteY0" fmla="*/ 1192530 h 1209675"/>
              <a:gd name="connsiteX1" fmla="*/ 679642 w 676275"/>
              <a:gd name="connsiteY1" fmla="*/ 1157287 h 1209675"/>
              <a:gd name="connsiteX2" fmla="*/ 643447 w 676275"/>
              <a:gd name="connsiteY2" fmla="*/ 1059180 h 1209675"/>
              <a:gd name="connsiteX3" fmla="*/ 567247 w 676275"/>
              <a:gd name="connsiteY3" fmla="*/ 989647 h 1209675"/>
              <a:gd name="connsiteX4" fmla="*/ 529147 w 676275"/>
              <a:gd name="connsiteY4" fmla="*/ 772478 h 1209675"/>
              <a:gd name="connsiteX5" fmla="*/ 567247 w 676275"/>
              <a:gd name="connsiteY5" fmla="*/ 637222 h 1209675"/>
              <a:gd name="connsiteX6" fmla="*/ 569152 w 676275"/>
              <a:gd name="connsiteY6" fmla="*/ 621030 h 1209675"/>
              <a:gd name="connsiteX7" fmla="*/ 665355 w 676275"/>
              <a:gd name="connsiteY7" fmla="*/ 68580 h 1209675"/>
              <a:gd name="connsiteX8" fmla="*/ 680595 w 676275"/>
              <a:gd name="connsiteY8" fmla="*/ 0 h 1209675"/>
              <a:gd name="connsiteX9" fmla="*/ 185295 w 676275"/>
              <a:gd name="connsiteY9" fmla="*/ 0 h 1209675"/>
              <a:gd name="connsiteX10" fmla="*/ 165292 w 676275"/>
              <a:gd name="connsiteY10" fmla="*/ 453390 h 1209675"/>
              <a:gd name="connsiteX11" fmla="*/ 155767 w 676275"/>
              <a:gd name="connsiteY11" fmla="*/ 719138 h 1209675"/>
              <a:gd name="connsiteX12" fmla="*/ 129097 w 676275"/>
              <a:gd name="connsiteY12" fmla="*/ 886778 h 1209675"/>
              <a:gd name="connsiteX13" fmla="*/ 105285 w 676275"/>
              <a:gd name="connsiteY13" fmla="*/ 916305 h 1209675"/>
              <a:gd name="connsiteX14" fmla="*/ 510 w 676275"/>
              <a:gd name="connsiteY14" fmla="*/ 1100137 h 1209675"/>
              <a:gd name="connsiteX15" fmla="*/ 21465 w 676275"/>
              <a:gd name="connsiteY15" fmla="*/ 1143953 h 1209675"/>
              <a:gd name="connsiteX16" fmla="*/ 176722 w 676275"/>
              <a:gd name="connsiteY16" fmla="*/ 1219200 h 1209675"/>
              <a:gd name="connsiteX17" fmla="*/ 532005 w 676275"/>
              <a:gd name="connsiteY17" fmla="*/ 1219200 h 1209675"/>
              <a:gd name="connsiteX18" fmla="*/ 598680 w 676275"/>
              <a:gd name="connsiteY18" fmla="*/ 1201103 h 1209675"/>
              <a:gd name="connsiteX19" fmla="*/ 647257 w 676275"/>
              <a:gd name="connsiteY19" fmla="*/ 119253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6275" h="1209675">
                <a:moveTo>
                  <a:pt x="647257" y="1192530"/>
                </a:moveTo>
                <a:cubicBezTo>
                  <a:pt x="671070" y="1193483"/>
                  <a:pt x="681547" y="1180148"/>
                  <a:pt x="679642" y="1157287"/>
                </a:cubicBezTo>
                <a:cubicBezTo>
                  <a:pt x="677737" y="1121092"/>
                  <a:pt x="668212" y="1087755"/>
                  <a:pt x="643447" y="1059180"/>
                </a:cubicBezTo>
                <a:cubicBezTo>
                  <a:pt x="620587" y="1033462"/>
                  <a:pt x="593917" y="1011555"/>
                  <a:pt x="567247" y="989647"/>
                </a:cubicBezTo>
                <a:cubicBezTo>
                  <a:pt x="495810" y="927735"/>
                  <a:pt x="482475" y="854392"/>
                  <a:pt x="529147" y="772478"/>
                </a:cubicBezTo>
                <a:cubicBezTo>
                  <a:pt x="552960" y="729615"/>
                  <a:pt x="570105" y="686753"/>
                  <a:pt x="567247" y="637222"/>
                </a:cubicBezTo>
                <a:cubicBezTo>
                  <a:pt x="567247" y="631507"/>
                  <a:pt x="567247" y="625792"/>
                  <a:pt x="569152" y="621030"/>
                </a:cubicBezTo>
                <a:cubicBezTo>
                  <a:pt x="625350" y="441007"/>
                  <a:pt x="624397" y="251460"/>
                  <a:pt x="665355" y="68580"/>
                </a:cubicBezTo>
                <a:cubicBezTo>
                  <a:pt x="670117" y="45720"/>
                  <a:pt x="675832" y="22860"/>
                  <a:pt x="680595" y="0"/>
                </a:cubicBezTo>
                <a:lnTo>
                  <a:pt x="185295" y="0"/>
                </a:lnTo>
                <a:cubicBezTo>
                  <a:pt x="182437" y="151447"/>
                  <a:pt x="171960" y="301942"/>
                  <a:pt x="165292" y="453390"/>
                </a:cubicBezTo>
                <a:cubicBezTo>
                  <a:pt x="161482" y="541972"/>
                  <a:pt x="159577" y="630555"/>
                  <a:pt x="155767" y="719138"/>
                </a:cubicBezTo>
                <a:cubicBezTo>
                  <a:pt x="152910" y="775335"/>
                  <a:pt x="138622" y="830580"/>
                  <a:pt x="129097" y="886778"/>
                </a:cubicBezTo>
                <a:cubicBezTo>
                  <a:pt x="126240" y="901065"/>
                  <a:pt x="119572" y="909638"/>
                  <a:pt x="105285" y="916305"/>
                </a:cubicBezTo>
                <a:cubicBezTo>
                  <a:pt x="53850" y="939165"/>
                  <a:pt x="-6158" y="1044892"/>
                  <a:pt x="510" y="1100137"/>
                </a:cubicBezTo>
                <a:cubicBezTo>
                  <a:pt x="2415" y="1117283"/>
                  <a:pt x="10035" y="1132523"/>
                  <a:pt x="21465" y="1143953"/>
                </a:cubicBezTo>
                <a:cubicBezTo>
                  <a:pt x="64327" y="1188720"/>
                  <a:pt x="114810" y="1216342"/>
                  <a:pt x="176722" y="1219200"/>
                </a:cubicBezTo>
                <a:lnTo>
                  <a:pt x="532005" y="1219200"/>
                </a:lnTo>
                <a:cubicBezTo>
                  <a:pt x="554865" y="1217295"/>
                  <a:pt x="577725" y="1211580"/>
                  <a:pt x="598680" y="1201103"/>
                </a:cubicBezTo>
                <a:cubicBezTo>
                  <a:pt x="613920" y="1192530"/>
                  <a:pt x="631065" y="1192530"/>
                  <a:pt x="647257" y="119253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="" xmlns:a16="http://schemas.microsoft.com/office/drawing/2014/main" id="{DF2C1D44-75A7-4AAB-A73D-332C85C95780}"/>
              </a:ext>
            </a:extLst>
          </p:cNvPr>
          <p:cNvSpPr/>
          <p:nvPr/>
        </p:nvSpPr>
        <p:spPr>
          <a:xfrm>
            <a:off x="4118035" y="2873138"/>
            <a:ext cx="5610225" cy="1057275"/>
          </a:xfrm>
          <a:custGeom>
            <a:avLst/>
            <a:gdLst>
              <a:gd name="connsiteX0" fmla="*/ 3676650 w 5610225"/>
              <a:gd name="connsiteY0" fmla="*/ 693420 h 1057275"/>
              <a:gd name="connsiteX1" fmla="*/ 3679508 w 5610225"/>
              <a:gd name="connsiteY1" fmla="*/ 537210 h 1057275"/>
              <a:gd name="connsiteX2" fmla="*/ 3707130 w 5610225"/>
              <a:gd name="connsiteY2" fmla="*/ 521017 h 1057275"/>
              <a:gd name="connsiteX3" fmla="*/ 3951923 w 5610225"/>
              <a:gd name="connsiteY3" fmla="*/ 623888 h 1057275"/>
              <a:gd name="connsiteX4" fmla="*/ 4186238 w 5610225"/>
              <a:gd name="connsiteY4" fmla="*/ 641033 h 1057275"/>
              <a:gd name="connsiteX5" fmla="*/ 4285298 w 5610225"/>
              <a:gd name="connsiteY5" fmla="*/ 541020 h 1057275"/>
              <a:gd name="connsiteX6" fmla="*/ 4287203 w 5610225"/>
              <a:gd name="connsiteY6" fmla="*/ 361950 h 1057275"/>
              <a:gd name="connsiteX7" fmla="*/ 4330065 w 5610225"/>
              <a:gd name="connsiteY7" fmla="*/ 312420 h 1057275"/>
              <a:gd name="connsiteX8" fmla="*/ 4591050 w 5610225"/>
              <a:gd name="connsiteY8" fmla="*/ 200978 h 1057275"/>
              <a:gd name="connsiteX9" fmla="*/ 4659630 w 5610225"/>
              <a:gd name="connsiteY9" fmla="*/ 208597 h 1057275"/>
              <a:gd name="connsiteX10" fmla="*/ 4672013 w 5610225"/>
              <a:gd name="connsiteY10" fmla="*/ 228600 h 1057275"/>
              <a:gd name="connsiteX11" fmla="*/ 4927283 w 5610225"/>
              <a:gd name="connsiteY11" fmla="*/ 368617 h 1057275"/>
              <a:gd name="connsiteX12" fmla="*/ 5003483 w 5610225"/>
              <a:gd name="connsiteY12" fmla="*/ 398145 h 1057275"/>
              <a:gd name="connsiteX13" fmla="*/ 5200650 w 5610225"/>
              <a:gd name="connsiteY13" fmla="*/ 657225 h 1057275"/>
              <a:gd name="connsiteX14" fmla="*/ 5283518 w 5610225"/>
              <a:gd name="connsiteY14" fmla="*/ 761047 h 1057275"/>
              <a:gd name="connsiteX15" fmla="*/ 5305425 w 5610225"/>
              <a:gd name="connsiteY15" fmla="*/ 781050 h 1057275"/>
              <a:gd name="connsiteX16" fmla="*/ 5348288 w 5610225"/>
              <a:gd name="connsiteY16" fmla="*/ 771525 h 1057275"/>
              <a:gd name="connsiteX17" fmla="*/ 5342573 w 5610225"/>
              <a:gd name="connsiteY17" fmla="*/ 743903 h 1057275"/>
              <a:gd name="connsiteX18" fmla="*/ 5166360 w 5610225"/>
              <a:gd name="connsiteY18" fmla="*/ 465772 h 1057275"/>
              <a:gd name="connsiteX19" fmla="*/ 5102543 w 5610225"/>
              <a:gd name="connsiteY19" fmla="*/ 376238 h 1057275"/>
              <a:gd name="connsiteX20" fmla="*/ 5074920 w 5610225"/>
              <a:gd name="connsiteY20" fmla="*/ 327660 h 1057275"/>
              <a:gd name="connsiteX21" fmla="*/ 5091113 w 5610225"/>
              <a:gd name="connsiteY21" fmla="*/ 312420 h 1057275"/>
              <a:gd name="connsiteX22" fmla="*/ 5143500 w 5610225"/>
              <a:gd name="connsiteY22" fmla="*/ 333375 h 1057275"/>
              <a:gd name="connsiteX23" fmla="*/ 5334953 w 5610225"/>
              <a:gd name="connsiteY23" fmla="*/ 385763 h 1057275"/>
              <a:gd name="connsiteX24" fmla="*/ 5455920 w 5610225"/>
              <a:gd name="connsiteY24" fmla="*/ 344805 h 1057275"/>
              <a:gd name="connsiteX25" fmla="*/ 5335905 w 5610225"/>
              <a:gd name="connsiteY25" fmla="*/ 318135 h 1057275"/>
              <a:gd name="connsiteX26" fmla="*/ 5175885 w 5610225"/>
              <a:gd name="connsiteY26" fmla="*/ 242888 h 1057275"/>
              <a:gd name="connsiteX27" fmla="*/ 5159693 w 5610225"/>
              <a:gd name="connsiteY27" fmla="*/ 213360 h 1057275"/>
              <a:gd name="connsiteX28" fmla="*/ 5188268 w 5610225"/>
              <a:gd name="connsiteY28" fmla="*/ 200978 h 1057275"/>
              <a:gd name="connsiteX29" fmla="*/ 5400675 w 5610225"/>
              <a:gd name="connsiteY29" fmla="*/ 122872 h 1057275"/>
              <a:gd name="connsiteX30" fmla="*/ 5496878 w 5610225"/>
              <a:gd name="connsiteY30" fmla="*/ 78105 h 1057275"/>
              <a:gd name="connsiteX31" fmla="*/ 5615940 w 5610225"/>
              <a:gd name="connsiteY31" fmla="*/ 0 h 1057275"/>
              <a:gd name="connsiteX32" fmla="*/ 115253 w 5610225"/>
              <a:gd name="connsiteY32" fmla="*/ 0 h 1057275"/>
              <a:gd name="connsiteX33" fmla="*/ 108585 w 5610225"/>
              <a:gd name="connsiteY33" fmla="*/ 15240 h 1057275"/>
              <a:gd name="connsiteX34" fmla="*/ 19050 w 5610225"/>
              <a:gd name="connsiteY34" fmla="*/ 626745 h 1057275"/>
              <a:gd name="connsiteX35" fmla="*/ 0 w 5610225"/>
              <a:gd name="connsiteY35" fmla="*/ 1057275 h 1057275"/>
              <a:gd name="connsiteX36" fmla="*/ 3689985 w 5610225"/>
              <a:gd name="connsiteY36" fmla="*/ 1057275 h 1057275"/>
              <a:gd name="connsiteX37" fmla="*/ 3685223 w 5610225"/>
              <a:gd name="connsiteY37" fmla="*/ 1015365 h 1057275"/>
              <a:gd name="connsiteX38" fmla="*/ 3676650 w 5610225"/>
              <a:gd name="connsiteY38" fmla="*/ 693420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10225" h="1057275">
                <a:moveTo>
                  <a:pt x="3676650" y="693420"/>
                </a:moveTo>
                <a:cubicBezTo>
                  <a:pt x="3677603" y="641985"/>
                  <a:pt x="3679508" y="588645"/>
                  <a:pt x="3679508" y="537210"/>
                </a:cubicBezTo>
                <a:cubicBezTo>
                  <a:pt x="3679508" y="513397"/>
                  <a:pt x="3687128" y="511492"/>
                  <a:pt x="3707130" y="521017"/>
                </a:cubicBezTo>
                <a:cubicBezTo>
                  <a:pt x="3786188" y="561022"/>
                  <a:pt x="3865245" y="601028"/>
                  <a:pt x="3951923" y="623888"/>
                </a:cubicBezTo>
                <a:cubicBezTo>
                  <a:pt x="4028123" y="643890"/>
                  <a:pt x="4107180" y="650558"/>
                  <a:pt x="4186238" y="641033"/>
                </a:cubicBezTo>
                <a:cubicBezTo>
                  <a:pt x="4257675" y="632460"/>
                  <a:pt x="4278630" y="611505"/>
                  <a:pt x="4285298" y="541020"/>
                </a:cubicBezTo>
                <a:cubicBezTo>
                  <a:pt x="4291013" y="481013"/>
                  <a:pt x="4294823" y="421958"/>
                  <a:pt x="4287203" y="361950"/>
                </a:cubicBezTo>
                <a:cubicBezTo>
                  <a:pt x="4282440" y="323850"/>
                  <a:pt x="4292918" y="312420"/>
                  <a:pt x="4330065" y="312420"/>
                </a:cubicBezTo>
                <a:cubicBezTo>
                  <a:pt x="4432935" y="311467"/>
                  <a:pt x="4520565" y="278130"/>
                  <a:pt x="4591050" y="200978"/>
                </a:cubicBezTo>
                <a:cubicBezTo>
                  <a:pt x="4616768" y="173355"/>
                  <a:pt x="4637723" y="178117"/>
                  <a:pt x="4659630" y="208597"/>
                </a:cubicBezTo>
                <a:cubicBezTo>
                  <a:pt x="4664393" y="214313"/>
                  <a:pt x="4668203" y="220980"/>
                  <a:pt x="4672013" y="228600"/>
                </a:cubicBezTo>
                <a:cubicBezTo>
                  <a:pt x="4719638" y="341947"/>
                  <a:pt x="4818698" y="366713"/>
                  <a:pt x="4927283" y="368617"/>
                </a:cubicBezTo>
                <a:cubicBezTo>
                  <a:pt x="4958715" y="369570"/>
                  <a:pt x="4981575" y="375285"/>
                  <a:pt x="5003483" y="398145"/>
                </a:cubicBezTo>
                <a:cubicBezTo>
                  <a:pt x="5079683" y="477203"/>
                  <a:pt x="5134928" y="571500"/>
                  <a:pt x="5200650" y="657225"/>
                </a:cubicBezTo>
                <a:cubicBezTo>
                  <a:pt x="5227320" y="692468"/>
                  <a:pt x="5254943" y="726757"/>
                  <a:pt x="5283518" y="761047"/>
                </a:cubicBezTo>
                <a:cubicBezTo>
                  <a:pt x="5289233" y="768668"/>
                  <a:pt x="5297805" y="775335"/>
                  <a:pt x="5305425" y="781050"/>
                </a:cubicBezTo>
                <a:cubicBezTo>
                  <a:pt x="5321618" y="790575"/>
                  <a:pt x="5335905" y="782003"/>
                  <a:pt x="5348288" y="771525"/>
                </a:cubicBezTo>
                <a:cubicBezTo>
                  <a:pt x="5361623" y="760095"/>
                  <a:pt x="5347335" y="750570"/>
                  <a:pt x="5342573" y="743903"/>
                </a:cubicBezTo>
                <a:cubicBezTo>
                  <a:pt x="5277803" y="654368"/>
                  <a:pt x="5220653" y="561975"/>
                  <a:pt x="5166360" y="465772"/>
                </a:cubicBezTo>
                <a:cubicBezTo>
                  <a:pt x="5148263" y="433388"/>
                  <a:pt x="5125403" y="404813"/>
                  <a:pt x="5102543" y="376238"/>
                </a:cubicBezTo>
                <a:cubicBezTo>
                  <a:pt x="5090160" y="361950"/>
                  <a:pt x="5079683" y="346710"/>
                  <a:pt x="5074920" y="327660"/>
                </a:cubicBezTo>
                <a:cubicBezTo>
                  <a:pt x="5071110" y="313372"/>
                  <a:pt x="5073968" y="304800"/>
                  <a:pt x="5091113" y="312420"/>
                </a:cubicBezTo>
                <a:cubicBezTo>
                  <a:pt x="5108258" y="320040"/>
                  <a:pt x="5125403" y="326708"/>
                  <a:pt x="5143500" y="333375"/>
                </a:cubicBezTo>
                <a:cubicBezTo>
                  <a:pt x="5205413" y="359092"/>
                  <a:pt x="5268278" y="381000"/>
                  <a:pt x="5334953" y="385763"/>
                </a:cubicBezTo>
                <a:cubicBezTo>
                  <a:pt x="5376863" y="386715"/>
                  <a:pt x="5419725" y="380047"/>
                  <a:pt x="5455920" y="344805"/>
                </a:cubicBezTo>
                <a:cubicBezTo>
                  <a:pt x="5415915" y="336233"/>
                  <a:pt x="5375910" y="327660"/>
                  <a:pt x="5335905" y="318135"/>
                </a:cubicBezTo>
                <a:cubicBezTo>
                  <a:pt x="5277803" y="303847"/>
                  <a:pt x="5220653" y="287655"/>
                  <a:pt x="5175885" y="242888"/>
                </a:cubicBezTo>
                <a:cubicBezTo>
                  <a:pt x="5167313" y="235267"/>
                  <a:pt x="5154930" y="226695"/>
                  <a:pt x="5159693" y="213360"/>
                </a:cubicBezTo>
                <a:cubicBezTo>
                  <a:pt x="5163503" y="200978"/>
                  <a:pt x="5177790" y="200978"/>
                  <a:pt x="5188268" y="200978"/>
                </a:cubicBezTo>
                <a:cubicBezTo>
                  <a:pt x="5266373" y="193358"/>
                  <a:pt x="5336858" y="169545"/>
                  <a:pt x="5400675" y="122872"/>
                </a:cubicBezTo>
                <a:cubicBezTo>
                  <a:pt x="5428298" y="101917"/>
                  <a:pt x="5463540" y="90488"/>
                  <a:pt x="5496878" y="78105"/>
                </a:cubicBezTo>
                <a:cubicBezTo>
                  <a:pt x="5542598" y="60008"/>
                  <a:pt x="5581650" y="34290"/>
                  <a:pt x="5615940" y="0"/>
                </a:cubicBezTo>
                <a:lnTo>
                  <a:pt x="115253" y="0"/>
                </a:lnTo>
                <a:cubicBezTo>
                  <a:pt x="113348" y="4763"/>
                  <a:pt x="111442" y="9525"/>
                  <a:pt x="108585" y="15240"/>
                </a:cubicBezTo>
                <a:cubicBezTo>
                  <a:pt x="25717" y="212408"/>
                  <a:pt x="953" y="415290"/>
                  <a:pt x="19050" y="626745"/>
                </a:cubicBezTo>
                <a:cubicBezTo>
                  <a:pt x="32385" y="774382"/>
                  <a:pt x="24765" y="918210"/>
                  <a:pt x="0" y="1057275"/>
                </a:cubicBezTo>
                <a:lnTo>
                  <a:pt x="3689985" y="1057275"/>
                </a:lnTo>
                <a:cubicBezTo>
                  <a:pt x="3688080" y="1042988"/>
                  <a:pt x="3686175" y="1029653"/>
                  <a:pt x="3685223" y="1015365"/>
                </a:cubicBezTo>
                <a:cubicBezTo>
                  <a:pt x="3673793" y="908685"/>
                  <a:pt x="3674745" y="801053"/>
                  <a:pt x="3676650" y="69342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8AC8048D-674F-442A-8949-6F22EB37A62C}"/>
              </a:ext>
            </a:extLst>
          </p:cNvPr>
          <p:cNvSpPr/>
          <p:nvPr/>
        </p:nvSpPr>
        <p:spPr>
          <a:xfrm>
            <a:off x="4234240" y="1117977"/>
            <a:ext cx="5769013" cy="1747850"/>
          </a:xfrm>
          <a:custGeom>
            <a:avLst/>
            <a:gdLst>
              <a:gd name="connsiteX0" fmla="*/ 5513070 w 5762625"/>
              <a:gd name="connsiteY0" fmla="*/ 1731657 h 1743075"/>
              <a:gd name="connsiteX1" fmla="*/ 5724525 w 5762625"/>
              <a:gd name="connsiteY1" fmla="*/ 1415427 h 1743075"/>
              <a:gd name="connsiteX2" fmla="*/ 5714048 w 5762625"/>
              <a:gd name="connsiteY2" fmla="*/ 978230 h 1743075"/>
              <a:gd name="connsiteX3" fmla="*/ 5607368 w 5762625"/>
              <a:gd name="connsiteY3" fmla="*/ 775347 h 1743075"/>
              <a:gd name="connsiteX4" fmla="*/ 5571173 w 5762625"/>
              <a:gd name="connsiteY4" fmla="*/ 656285 h 1743075"/>
              <a:gd name="connsiteX5" fmla="*/ 5570220 w 5762625"/>
              <a:gd name="connsiteY5" fmla="*/ 640092 h 1743075"/>
              <a:gd name="connsiteX6" fmla="*/ 5384483 w 5762625"/>
              <a:gd name="connsiteY6" fmla="*/ 107645 h 1743075"/>
              <a:gd name="connsiteX7" fmla="*/ 5161598 w 5762625"/>
              <a:gd name="connsiteY7" fmla="*/ 965 h 1743075"/>
              <a:gd name="connsiteX8" fmla="*/ 5103495 w 5762625"/>
              <a:gd name="connsiteY8" fmla="*/ 99072 h 1743075"/>
              <a:gd name="connsiteX9" fmla="*/ 5159693 w 5762625"/>
              <a:gd name="connsiteY9" fmla="*/ 179082 h 1743075"/>
              <a:gd name="connsiteX10" fmla="*/ 5288280 w 5762625"/>
              <a:gd name="connsiteY10" fmla="*/ 487692 h 1743075"/>
              <a:gd name="connsiteX11" fmla="*/ 5365433 w 5762625"/>
              <a:gd name="connsiteY11" fmla="*/ 1005852 h 1743075"/>
              <a:gd name="connsiteX12" fmla="*/ 5373053 w 5762625"/>
              <a:gd name="connsiteY12" fmla="*/ 1027760 h 1743075"/>
              <a:gd name="connsiteX13" fmla="*/ 5343525 w 5762625"/>
              <a:gd name="connsiteY13" fmla="*/ 1240167 h 1743075"/>
              <a:gd name="connsiteX14" fmla="*/ 5093970 w 5762625"/>
              <a:gd name="connsiteY14" fmla="*/ 1311605 h 1743075"/>
              <a:gd name="connsiteX15" fmla="*/ 4958715 w 5762625"/>
              <a:gd name="connsiteY15" fmla="*/ 1229690 h 1743075"/>
              <a:gd name="connsiteX16" fmla="*/ 4588193 w 5762625"/>
              <a:gd name="connsiteY16" fmla="*/ 867740 h 1743075"/>
              <a:gd name="connsiteX17" fmla="*/ 4558665 w 5762625"/>
              <a:gd name="connsiteY17" fmla="*/ 823925 h 1743075"/>
              <a:gd name="connsiteX18" fmla="*/ 4413885 w 5762625"/>
              <a:gd name="connsiteY18" fmla="*/ 633425 h 1743075"/>
              <a:gd name="connsiteX19" fmla="*/ 4019550 w 5762625"/>
              <a:gd name="connsiteY19" fmla="*/ 540080 h 1743075"/>
              <a:gd name="connsiteX20" fmla="*/ 3741420 w 5762625"/>
              <a:gd name="connsiteY20" fmla="*/ 601040 h 1743075"/>
              <a:gd name="connsiteX21" fmla="*/ 3560445 w 5762625"/>
              <a:gd name="connsiteY21" fmla="*/ 615327 h 1743075"/>
              <a:gd name="connsiteX22" fmla="*/ 2866073 w 5762625"/>
              <a:gd name="connsiteY22" fmla="*/ 592467 h 1743075"/>
              <a:gd name="connsiteX23" fmla="*/ 2697480 w 5762625"/>
              <a:gd name="connsiteY23" fmla="*/ 609612 h 1743075"/>
              <a:gd name="connsiteX24" fmla="*/ 2586038 w 5762625"/>
              <a:gd name="connsiteY24" fmla="*/ 699147 h 1743075"/>
              <a:gd name="connsiteX25" fmla="*/ 2509838 w 5762625"/>
              <a:gd name="connsiteY25" fmla="*/ 750582 h 1743075"/>
              <a:gd name="connsiteX26" fmla="*/ 2319338 w 5762625"/>
              <a:gd name="connsiteY26" fmla="*/ 782015 h 1743075"/>
              <a:gd name="connsiteX27" fmla="*/ 1937385 w 5762625"/>
              <a:gd name="connsiteY27" fmla="*/ 827735 h 1743075"/>
              <a:gd name="connsiteX28" fmla="*/ 1654493 w 5762625"/>
              <a:gd name="connsiteY28" fmla="*/ 780110 h 1743075"/>
              <a:gd name="connsiteX29" fmla="*/ 1360170 w 5762625"/>
              <a:gd name="connsiteY29" fmla="*/ 703910 h 1743075"/>
              <a:gd name="connsiteX30" fmla="*/ 894398 w 5762625"/>
              <a:gd name="connsiteY30" fmla="*/ 783920 h 1743075"/>
              <a:gd name="connsiteX31" fmla="*/ 288608 w 5762625"/>
              <a:gd name="connsiteY31" fmla="*/ 1232547 h 1743075"/>
              <a:gd name="connsiteX32" fmla="*/ 0 w 5762625"/>
              <a:gd name="connsiteY32" fmla="*/ 1747850 h 1743075"/>
              <a:gd name="connsiteX33" fmla="*/ 5497830 w 5762625"/>
              <a:gd name="connsiteY33" fmla="*/ 1747850 h 1743075"/>
              <a:gd name="connsiteX34" fmla="*/ 5513070 w 5762625"/>
              <a:gd name="connsiteY34" fmla="*/ 1731657 h 1743075"/>
              <a:gd name="connsiteX0" fmla="*/ 5513070 w 5769013"/>
              <a:gd name="connsiteY0" fmla="*/ 1731657 h 1747850"/>
              <a:gd name="connsiteX1" fmla="*/ 5724525 w 5769013"/>
              <a:gd name="connsiteY1" fmla="*/ 1415427 h 1747850"/>
              <a:gd name="connsiteX2" fmla="*/ 5714048 w 5769013"/>
              <a:gd name="connsiteY2" fmla="*/ 978230 h 1747850"/>
              <a:gd name="connsiteX3" fmla="*/ 5607368 w 5769013"/>
              <a:gd name="connsiteY3" fmla="*/ 775347 h 1747850"/>
              <a:gd name="connsiteX4" fmla="*/ 5571173 w 5769013"/>
              <a:gd name="connsiteY4" fmla="*/ 656285 h 1747850"/>
              <a:gd name="connsiteX5" fmla="*/ 5570220 w 5769013"/>
              <a:gd name="connsiteY5" fmla="*/ 640092 h 1747850"/>
              <a:gd name="connsiteX6" fmla="*/ 5384483 w 5769013"/>
              <a:gd name="connsiteY6" fmla="*/ 107645 h 1747850"/>
              <a:gd name="connsiteX7" fmla="*/ 5161598 w 5769013"/>
              <a:gd name="connsiteY7" fmla="*/ 965 h 1747850"/>
              <a:gd name="connsiteX8" fmla="*/ 5103495 w 5769013"/>
              <a:gd name="connsiteY8" fmla="*/ 99072 h 1747850"/>
              <a:gd name="connsiteX9" fmla="*/ 5159693 w 5769013"/>
              <a:gd name="connsiteY9" fmla="*/ 179082 h 1747850"/>
              <a:gd name="connsiteX10" fmla="*/ 5288280 w 5769013"/>
              <a:gd name="connsiteY10" fmla="*/ 487692 h 1747850"/>
              <a:gd name="connsiteX11" fmla="*/ 5365433 w 5769013"/>
              <a:gd name="connsiteY11" fmla="*/ 1005852 h 1747850"/>
              <a:gd name="connsiteX12" fmla="*/ 5373053 w 5769013"/>
              <a:gd name="connsiteY12" fmla="*/ 1027760 h 1747850"/>
              <a:gd name="connsiteX13" fmla="*/ 5343525 w 5769013"/>
              <a:gd name="connsiteY13" fmla="*/ 1240167 h 1747850"/>
              <a:gd name="connsiteX14" fmla="*/ 5093970 w 5769013"/>
              <a:gd name="connsiteY14" fmla="*/ 1311605 h 1747850"/>
              <a:gd name="connsiteX15" fmla="*/ 4958715 w 5769013"/>
              <a:gd name="connsiteY15" fmla="*/ 1229690 h 1747850"/>
              <a:gd name="connsiteX16" fmla="*/ 4588193 w 5769013"/>
              <a:gd name="connsiteY16" fmla="*/ 867740 h 1747850"/>
              <a:gd name="connsiteX17" fmla="*/ 4558665 w 5769013"/>
              <a:gd name="connsiteY17" fmla="*/ 823925 h 1747850"/>
              <a:gd name="connsiteX18" fmla="*/ 4413885 w 5769013"/>
              <a:gd name="connsiteY18" fmla="*/ 633425 h 1747850"/>
              <a:gd name="connsiteX19" fmla="*/ 4019550 w 5769013"/>
              <a:gd name="connsiteY19" fmla="*/ 540080 h 1747850"/>
              <a:gd name="connsiteX20" fmla="*/ 3741420 w 5769013"/>
              <a:gd name="connsiteY20" fmla="*/ 601040 h 1747850"/>
              <a:gd name="connsiteX21" fmla="*/ 3560445 w 5769013"/>
              <a:gd name="connsiteY21" fmla="*/ 615327 h 1747850"/>
              <a:gd name="connsiteX22" fmla="*/ 2866073 w 5769013"/>
              <a:gd name="connsiteY22" fmla="*/ 592467 h 1747850"/>
              <a:gd name="connsiteX23" fmla="*/ 2697480 w 5769013"/>
              <a:gd name="connsiteY23" fmla="*/ 609612 h 1747850"/>
              <a:gd name="connsiteX24" fmla="*/ 2586038 w 5769013"/>
              <a:gd name="connsiteY24" fmla="*/ 699147 h 1747850"/>
              <a:gd name="connsiteX25" fmla="*/ 2509838 w 5769013"/>
              <a:gd name="connsiteY25" fmla="*/ 750582 h 1747850"/>
              <a:gd name="connsiteX26" fmla="*/ 2319338 w 5769013"/>
              <a:gd name="connsiteY26" fmla="*/ 782015 h 1747850"/>
              <a:gd name="connsiteX27" fmla="*/ 1937385 w 5769013"/>
              <a:gd name="connsiteY27" fmla="*/ 827735 h 1747850"/>
              <a:gd name="connsiteX28" fmla="*/ 1654493 w 5769013"/>
              <a:gd name="connsiteY28" fmla="*/ 780110 h 1747850"/>
              <a:gd name="connsiteX29" fmla="*/ 1333793 w 5769013"/>
              <a:gd name="connsiteY29" fmla="*/ 677533 h 1747850"/>
              <a:gd name="connsiteX30" fmla="*/ 894398 w 5769013"/>
              <a:gd name="connsiteY30" fmla="*/ 783920 h 1747850"/>
              <a:gd name="connsiteX31" fmla="*/ 288608 w 5769013"/>
              <a:gd name="connsiteY31" fmla="*/ 1232547 h 1747850"/>
              <a:gd name="connsiteX32" fmla="*/ 0 w 5769013"/>
              <a:gd name="connsiteY32" fmla="*/ 1747850 h 1747850"/>
              <a:gd name="connsiteX33" fmla="*/ 5497830 w 5769013"/>
              <a:gd name="connsiteY33" fmla="*/ 1747850 h 1747850"/>
              <a:gd name="connsiteX34" fmla="*/ 5513070 w 5769013"/>
              <a:gd name="connsiteY34" fmla="*/ 1731657 h 17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9013" h="1747850">
                <a:moveTo>
                  <a:pt x="5513070" y="1731657"/>
                </a:moveTo>
                <a:cubicBezTo>
                  <a:pt x="5597843" y="1635455"/>
                  <a:pt x="5674995" y="1534490"/>
                  <a:pt x="5724525" y="1415427"/>
                </a:cubicBezTo>
                <a:cubicBezTo>
                  <a:pt x="5785485" y="1267790"/>
                  <a:pt x="5785485" y="1122057"/>
                  <a:pt x="5714048" y="978230"/>
                </a:cubicBezTo>
                <a:cubicBezTo>
                  <a:pt x="5679758" y="909650"/>
                  <a:pt x="5645468" y="841070"/>
                  <a:pt x="5607368" y="775347"/>
                </a:cubicBezTo>
                <a:cubicBezTo>
                  <a:pt x="5586413" y="738200"/>
                  <a:pt x="5569268" y="700100"/>
                  <a:pt x="5571173" y="656285"/>
                </a:cubicBezTo>
                <a:cubicBezTo>
                  <a:pt x="5571173" y="650570"/>
                  <a:pt x="5571173" y="644855"/>
                  <a:pt x="5570220" y="640092"/>
                </a:cubicBezTo>
                <a:cubicBezTo>
                  <a:pt x="5524500" y="457212"/>
                  <a:pt x="5491163" y="269570"/>
                  <a:pt x="5384483" y="107645"/>
                </a:cubicBezTo>
                <a:cubicBezTo>
                  <a:pt x="5350193" y="54305"/>
                  <a:pt x="5223510" y="-8560"/>
                  <a:pt x="5161598" y="965"/>
                </a:cubicBezTo>
                <a:cubicBezTo>
                  <a:pt x="5117783" y="7632"/>
                  <a:pt x="5092065" y="51447"/>
                  <a:pt x="5103495" y="99072"/>
                </a:cubicBezTo>
                <a:cubicBezTo>
                  <a:pt x="5111115" y="133362"/>
                  <a:pt x="5133023" y="159080"/>
                  <a:pt x="5159693" y="179082"/>
                </a:cubicBezTo>
                <a:cubicBezTo>
                  <a:pt x="5261610" y="257187"/>
                  <a:pt x="5292090" y="365772"/>
                  <a:pt x="5288280" y="487692"/>
                </a:cubicBezTo>
                <a:cubicBezTo>
                  <a:pt x="5283518" y="664857"/>
                  <a:pt x="5290185" y="840117"/>
                  <a:pt x="5365433" y="1005852"/>
                </a:cubicBezTo>
                <a:cubicBezTo>
                  <a:pt x="5368290" y="1013472"/>
                  <a:pt x="5371148" y="1020140"/>
                  <a:pt x="5373053" y="1027760"/>
                </a:cubicBezTo>
                <a:cubicBezTo>
                  <a:pt x="5398770" y="1103960"/>
                  <a:pt x="5409248" y="1174445"/>
                  <a:pt x="5343525" y="1240167"/>
                </a:cubicBezTo>
                <a:cubicBezTo>
                  <a:pt x="5272088" y="1312557"/>
                  <a:pt x="5193030" y="1341132"/>
                  <a:pt x="5093970" y="1311605"/>
                </a:cubicBezTo>
                <a:cubicBezTo>
                  <a:pt x="5042535" y="1295412"/>
                  <a:pt x="4996815" y="1266837"/>
                  <a:pt x="4958715" y="1229690"/>
                </a:cubicBezTo>
                <a:cubicBezTo>
                  <a:pt x="4833938" y="1109675"/>
                  <a:pt x="4711065" y="988707"/>
                  <a:pt x="4588193" y="867740"/>
                </a:cubicBezTo>
                <a:cubicBezTo>
                  <a:pt x="4575810" y="855357"/>
                  <a:pt x="4564380" y="841070"/>
                  <a:pt x="4558665" y="823925"/>
                </a:cubicBezTo>
                <a:cubicBezTo>
                  <a:pt x="4531995" y="743915"/>
                  <a:pt x="4471988" y="689622"/>
                  <a:pt x="4413885" y="633425"/>
                </a:cubicBezTo>
                <a:cubicBezTo>
                  <a:pt x="4300538" y="522935"/>
                  <a:pt x="4164330" y="517220"/>
                  <a:pt x="4019550" y="540080"/>
                </a:cubicBezTo>
                <a:cubicBezTo>
                  <a:pt x="3925253" y="554367"/>
                  <a:pt x="3830955" y="569607"/>
                  <a:pt x="3741420" y="601040"/>
                </a:cubicBezTo>
                <a:cubicBezTo>
                  <a:pt x="3682365" y="621042"/>
                  <a:pt x="3621405" y="617232"/>
                  <a:pt x="3560445" y="615327"/>
                </a:cubicBezTo>
                <a:cubicBezTo>
                  <a:pt x="3328988" y="603897"/>
                  <a:pt x="3098483" y="581990"/>
                  <a:pt x="2866073" y="592467"/>
                </a:cubicBezTo>
                <a:cubicBezTo>
                  <a:pt x="2809875" y="595325"/>
                  <a:pt x="2752725" y="598182"/>
                  <a:pt x="2697480" y="609612"/>
                </a:cubicBezTo>
                <a:cubicBezTo>
                  <a:pt x="2646045" y="621042"/>
                  <a:pt x="2605088" y="645807"/>
                  <a:pt x="2586038" y="699147"/>
                </a:cubicBezTo>
                <a:cubicBezTo>
                  <a:pt x="2573655" y="735342"/>
                  <a:pt x="2542223" y="744867"/>
                  <a:pt x="2509838" y="750582"/>
                </a:cubicBezTo>
                <a:cubicBezTo>
                  <a:pt x="2446973" y="762965"/>
                  <a:pt x="2383155" y="771537"/>
                  <a:pt x="2319338" y="782015"/>
                </a:cubicBezTo>
                <a:cubicBezTo>
                  <a:pt x="2192655" y="803922"/>
                  <a:pt x="2065973" y="824877"/>
                  <a:pt x="1937385" y="827735"/>
                </a:cubicBezTo>
                <a:cubicBezTo>
                  <a:pt x="1839278" y="829640"/>
                  <a:pt x="1755092" y="805144"/>
                  <a:pt x="1654493" y="780110"/>
                </a:cubicBezTo>
                <a:cubicBezTo>
                  <a:pt x="1553894" y="755076"/>
                  <a:pt x="1435711" y="687058"/>
                  <a:pt x="1333793" y="677533"/>
                </a:cubicBezTo>
                <a:cubicBezTo>
                  <a:pt x="1170916" y="663245"/>
                  <a:pt x="1068595" y="691418"/>
                  <a:pt x="894398" y="783920"/>
                </a:cubicBezTo>
                <a:cubicBezTo>
                  <a:pt x="720201" y="876422"/>
                  <a:pt x="446722" y="1024902"/>
                  <a:pt x="288608" y="1232547"/>
                </a:cubicBezTo>
                <a:cubicBezTo>
                  <a:pt x="167640" y="1389710"/>
                  <a:pt x="78105" y="1565922"/>
                  <a:pt x="0" y="1747850"/>
                </a:cubicBezTo>
                <a:lnTo>
                  <a:pt x="5497830" y="1747850"/>
                </a:lnTo>
                <a:cubicBezTo>
                  <a:pt x="5502593" y="1743087"/>
                  <a:pt x="5508308" y="1737372"/>
                  <a:pt x="5513070" y="17316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A712D13-37DD-4556-920A-54980FE1A5C6}"/>
              </a:ext>
            </a:extLst>
          </p:cNvPr>
          <p:cNvSpPr txBox="1"/>
          <p:nvPr/>
        </p:nvSpPr>
        <p:spPr>
          <a:xfrm>
            <a:off x="2026317" y="2160239"/>
            <a:ext cx="60007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</a:rPr>
              <a:t>Kepentingan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atau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kebutuhan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lahirnya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teori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baru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1C722C9-5673-4D24-8A34-3529EA329E1A}"/>
              </a:ext>
            </a:extLst>
          </p:cNvPr>
          <p:cNvSpPr txBox="1"/>
          <p:nvPr/>
        </p:nvSpPr>
        <p:spPr>
          <a:xfrm>
            <a:off x="2048263" y="3126338"/>
            <a:ext cx="54397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Keberadaan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teori</a:t>
            </a:r>
            <a:r>
              <a:rPr lang="en-US" sz="2000" dirty="0">
                <a:solidFill>
                  <a:schemeClr val="bg1"/>
                </a:solidFill>
              </a:rPr>
              <a:t> lama </a:t>
            </a:r>
            <a:r>
              <a:rPr lang="en-US" sz="2000" dirty="0" err="1">
                <a:solidFill>
                  <a:schemeClr val="bg1"/>
                </a:solidFill>
              </a:rPr>
              <a:t>sebagai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batu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pijakan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7FF512E-565E-45A3-8704-588E802B50AC}"/>
              </a:ext>
            </a:extLst>
          </p:cNvPr>
          <p:cNvSpPr txBox="1"/>
          <p:nvPr/>
        </p:nvSpPr>
        <p:spPr>
          <a:xfrm>
            <a:off x="2032132" y="4055332"/>
            <a:ext cx="550622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Pengaruh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teori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bidang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ilmu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pengetahuan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lainnya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36798AF8-6463-4147-B73E-30F370060357}"/>
              </a:ext>
            </a:extLst>
          </p:cNvPr>
          <p:cNvSpPr txBox="1"/>
          <p:nvPr/>
        </p:nvSpPr>
        <p:spPr>
          <a:xfrm>
            <a:off x="2048260" y="4984428"/>
            <a:ext cx="32438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Metodologi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ilmu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pengetahuan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dipergunakan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6" name="Chart 55">
            <a:extLst>
              <a:ext uri="{FF2B5EF4-FFF2-40B4-BE49-F238E27FC236}">
                <a16:creationId xmlns="" xmlns:a16="http://schemas.microsoft.com/office/drawing/2014/main" id="{57556158-AF45-4546-B432-1D9A5FC90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635334"/>
              </p:ext>
            </p:extLst>
          </p:nvPr>
        </p:nvGraphicFramePr>
        <p:xfrm>
          <a:off x="8606804" y="3835282"/>
          <a:ext cx="3019906" cy="2594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err="1">
                <a:solidFill>
                  <a:schemeClr val="tx2"/>
                </a:solidFill>
              </a:rPr>
              <a:t>Kategori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Riset</a:t>
            </a:r>
            <a:r>
              <a:rPr lang="en-US" b="1" dirty="0">
                <a:solidFill>
                  <a:schemeClr val="tx2"/>
                </a:solidFill>
              </a:rPr>
              <a:t> yang </a:t>
            </a:r>
            <a:r>
              <a:rPr lang="en-US" b="1" dirty="0" err="1">
                <a:solidFill>
                  <a:schemeClr val="tx2"/>
                </a:solidFill>
              </a:rPr>
              <a:t>Baik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="" xmlns:a16="http://schemas.microsoft.com/office/drawing/2014/main" id="{1CF2E0EF-678D-4DB7-94EC-E888F9DAE5AA}"/>
              </a:ext>
            </a:extLst>
          </p:cNvPr>
          <p:cNvSpPr/>
          <p:nvPr/>
        </p:nvSpPr>
        <p:spPr>
          <a:xfrm>
            <a:off x="4836596" y="3122298"/>
            <a:ext cx="2518808" cy="1631644"/>
          </a:xfrm>
          <a:custGeom>
            <a:avLst/>
            <a:gdLst/>
            <a:ahLst/>
            <a:cxnLst/>
            <a:rect l="l" t="t" r="r" b="b"/>
            <a:pathLst>
              <a:path w="3816424" h="2472220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105EC22C-4DE9-4BD1-9132-96A276430CDC}"/>
              </a:ext>
            </a:extLst>
          </p:cNvPr>
          <p:cNvGrpSpPr/>
          <p:nvPr/>
        </p:nvGrpSpPr>
        <p:grpSpPr>
          <a:xfrm rot="-3060000">
            <a:off x="4565779" y="3130544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32CBD9ED-874C-4E6E-B6D1-477FF7FCA179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12E01523-AB69-4CC1-BE3D-3FA3DBE5B65F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0DDBCF2A-058F-4084-A436-4E592317F773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="" xmlns:a16="http://schemas.microsoft.com/office/drawing/2014/main" id="{20369967-8AF8-485E-8568-826C237D5231}"/>
              </a:ext>
            </a:extLst>
          </p:cNvPr>
          <p:cNvSpPr/>
          <p:nvPr/>
        </p:nvSpPr>
        <p:spPr>
          <a:xfrm>
            <a:off x="3700642" y="2448217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C4FDB39-BC36-4918-81BE-7DE1A317F559}"/>
              </a:ext>
            </a:extLst>
          </p:cNvPr>
          <p:cNvSpPr/>
          <p:nvPr/>
        </p:nvSpPr>
        <p:spPr>
          <a:xfrm>
            <a:off x="5676070" y="1742695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097D6FB-D24D-4532-AA3A-839C2FDCF16B}"/>
              </a:ext>
            </a:extLst>
          </p:cNvPr>
          <p:cNvSpPr/>
          <p:nvPr/>
        </p:nvSpPr>
        <p:spPr>
          <a:xfrm>
            <a:off x="7464154" y="2368171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CEF89395-4508-41A2-B82B-7E42234E19A9}"/>
              </a:ext>
            </a:extLst>
          </p:cNvPr>
          <p:cNvSpPr/>
          <p:nvPr/>
        </p:nvSpPr>
        <p:spPr>
          <a:xfrm>
            <a:off x="2869182" y="4953012"/>
            <a:ext cx="797943" cy="797943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9AA9057E-FEDC-4569-BD07-2510D730E574}"/>
              </a:ext>
            </a:extLst>
          </p:cNvPr>
          <p:cNvSpPr/>
          <p:nvPr/>
        </p:nvSpPr>
        <p:spPr>
          <a:xfrm>
            <a:off x="4754290" y="4953012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DE153BF8-EA68-41BB-81BC-B2AB1C047E15}"/>
              </a:ext>
            </a:extLst>
          </p:cNvPr>
          <p:cNvSpPr/>
          <p:nvPr/>
        </p:nvSpPr>
        <p:spPr>
          <a:xfrm>
            <a:off x="6639769" y="4953012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0E744CC-6340-4EDF-A268-26CCFCA69CD2}"/>
              </a:ext>
            </a:extLst>
          </p:cNvPr>
          <p:cNvSpPr/>
          <p:nvPr/>
        </p:nvSpPr>
        <p:spPr>
          <a:xfrm>
            <a:off x="8527971" y="4953012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F5E6B61C-3CD4-411A-AD1B-5F4FED3043DC}"/>
              </a:ext>
            </a:extLst>
          </p:cNvPr>
          <p:cNvGrpSpPr/>
          <p:nvPr/>
        </p:nvGrpSpPr>
        <p:grpSpPr>
          <a:xfrm rot="3060000" flipH="1">
            <a:off x="7237481" y="3035762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73C158E8-06A7-48B5-926C-DD53A48BBEA1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327A44B7-EBD7-43B2-8762-448D87FAC0C9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2DADC528-5D04-47B3-BB38-3473572E2C7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88A4D763-8802-4CE9-985E-76AF2B24C180}"/>
              </a:ext>
            </a:extLst>
          </p:cNvPr>
          <p:cNvGrpSpPr/>
          <p:nvPr/>
        </p:nvGrpSpPr>
        <p:grpSpPr>
          <a:xfrm flipH="1">
            <a:off x="6015002" y="2628563"/>
            <a:ext cx="120077" cy="443661"/>
            <a:chOff x="1408027" y="3329887"/>
            <a:chExt cx="155342" cy="573958"/>
          </a:xfrm>
          <a:solidFill>
            <a:schemeClr val="accent3"/>
          </a:solidFill>
        </p:grpSpPr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D271A80E-6BB4-4688-9510-FAB78E2F68B0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C61D6485-9DF4-47AC-894A-E504C1FACB72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86198F9C-C4C9-4992-9C26-E91569BE6302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7BCA6098-0224-489D-B107-0F70C08ACEA3}"/>
              </a:ext>
            </a:extLst>
          </p:cNvPr>
          <p:cNvGrpSpPr/>
          <p:nvPr/>
        </p:nvGrpSpPr>
        <p:grpSpPr>
          <a:xfrm rot="2880000">
            <a:off x="4516343" y="4215286"/>
            <a:ext cx="120077" cy="443661"/>
            <a:chOff x="1408027" y="3329887"/>
            <a:chExt cx="155342" cy="573958"/>
          </a:xfrm>
          <a:solidFill>
            <a:schemeClr val="accent1"/>
          </a:solidFill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019E2016-2856-448D-9C65-51979562478A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A9A3B023-5622-4794-966F-8304C55A35A6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73ADCB25-59D9-4EC2-8534-D0DEE77B2C87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EF81DC42-BB69-4DC0-B9AF-75C64B750AA8}"/>
              </a:ext>
            </a:extLst>
          </p:cNvPr>
          <p:cNvGrpSpPr/>
          <p:nvPr/>
        </p:nvGrpSpPr>
        <p:grpSpPr>
          <a:xfrm rot="18720000" flipH="1">
            <a:off x="7610019" y="4155419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A565B945-FF18-4EE1-9C02-DFD01E05C5B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4FF79FFB-363A-4240-B2C9-408F2D39B3BF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4F160FBB-D2A8-4779-82A8-96FA110DD751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E18ACF42-6025-40F4-8683-2075D5A58B3C}"/>
              </a:ext>
            </a:extLst>
          </p:cNvPr>
          <p:cNvGrpSpPr/>
          <p:nvPr/>
        </p:nvGrpSpPr>
        <p:grpSpPr>
          <a:xfrm rot="1380000">
            <a:off x="5363532" y="4497400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9170FCEF-C868-446C-A9A2-1476A9F3B27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71CF9736-5600-438F-80BD-D2EB66BCB185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="" xmlns:a16="http://schemas.microsoft.com/office/drawing/2014/main" id="{602CD7D9-AD29-45E5-B47A-EDA32D7611E8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D3ED04D4-FA19-4497-987E-818B8194DDB6}"/>
              </a:ext>
            </a:extLst>
          </p:cNvPr>
          <p:cNvGrpSpPr/>
          <p:nvPr/>
        </p:nvGrpSpPr>
        <p:grpSpPr>
          <a:xfrm rot="19920000" flipH="1">
            <a:off x="6585823" y="4577738"/>
            <a:ext cx="120077" cy="443661"/>
            <a:chOff x="1408027" y="3329887"/>
            <a:chExt cx="155350" cy="573958"/>
          </a:xfrm>
          <a:solidFill>
            <a:schemeClr val="accent3"/>
          </a:solidFill>
        </p:grpSpPr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52A840D3-AA70-4000-975B-F3A46DBA0311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9115F8B1-4215-4C92-AECD-EF0832B67423}"/>
                </a:ext>
              </a:extLst>
            </p:cNvPr>
            <p:cNvSpPr/>
            <p:nvPr/>
          </p:nvSpPr>
          <p:spPr>
            <a:xfrm>
              <a:off x="1408034" y="3539195"/>
              <a:ext cx="155343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62A7DED8-EEBB-412D-915C-06A131F7D567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B71E602-2873-4B06-965F-238AF6E09A4A}"/>
              </a:ext>
            </a:extLst>
          </p:cNvPr>
          <p:cNvSpPr txBox="1"/>
          <p:nvPr/>
        </p:nvSpPr>
        <p:spPr>
          <a:xfrm>
            <a:off x="5198249" y="3910906"/>
            <a:ext cx="177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Luaran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Riset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1E6C165F-56C4-4602-801C-D0F34C665A73}"/>
              </a:ext>
            </a:extLst>
          </p:cNvPr>
          <p:cNvSpPr txBox="1"/>
          <p:nvPr/>
        </p:nvSpPr>
        <p:spPr>
          <a:xfrm>
            <a:off x="8306525" y="5885019"/>
            <a:ext cx="1470878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Hak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Cipta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B53B3E8-89B4-42A5-A1ED-D90995C6B8BA}"/>
              </a:ext>
            </a:extLst>
          </p:cNvPr>
          <p:cNvSpPr txBox="1"/>
          <p:nvPr/>
        </p:nvSpPr>
        <p:spPr>
          <a:xfrm>
            <a:off x="8052421" y="1822547"/>
            <a:ext cx="147087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Publikasi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Jurnal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9B208E2-1902-4072-AA03-D4B2FF355A66}"/>
              </a:ext>
            </a:extLst>
          </p:cNvPr>
          <p:cNvSpPr txBox="1"/>
          <p:nvPr/>
        </p:nvSpPr>
        <p:spPr>
          <a:xfrm>
            <a:off x="1986284" y="1878474"/>
            <a:ext cx="1886077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sz="2000" dirty="0" err="1"/>
              <a:t>Produk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inovasi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71AD7ECD-A70D-4994-8405-69732B671A80}"/>
              </a:ext>
            </a:extLst>
          </p:cNvPr>
          <p:cNvSpPr txBox="1"/>
          <p:nvPr/>
        </p:nvSpPr>
        <p:spPr>
          <a:xfrm>
            <a:off x="2532714" y="5824172"/>
            <a:ext cx="1470878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Paten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7DC9B1FC-E4D4-4581-AA68-26C9A950C43F}"/>
              </a:ext>
            </a:extLst>
          </p:cNvPr>
          <p:cNvSpPr txBox="1"/>
          <p:nvPr/>
        </p:nvSpPr>
        <p:spPr>
          <a:xfrm>
            <a:off x="8175403" y="3341620"/>
            <a:ext cx="320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Agar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hasil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Riset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diakui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,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maka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haruh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dilegalitaskan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,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melalui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publikasi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dan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pendaftaran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hak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cipta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2037629-1792-4F7E-B61C-AF0FE63F4365}"/>
              </a:ext>
            </a:extLst>
          </p:cNvPr>
          <p:cNvSpPr txBox="1"/>
          <p:nvPr/>
        </p:nvSpPr>
        <p:spPr>
          <a:xfrm>
            <a:off x="850656" y="3341620"/>
            <a:ext cx="320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Riset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penelitian</a:t>
            </a:r>
            <a:r>
              <a:rPr lang="en-US" sz="1400" dirty="0"/>
              <a:t> </a:t>
            </a:r>
            <a:r>
              <a:rPr lang="en-US" sz="1400" dirty="0" err="1"/>
              <a:t>sering</a:t>
            </a:r>
            <a:r>
              <a:rPr lang="en-US" sz="1400" dirty="0"/>
              <a:t> </a:t>
            </a:r>
            <a:r>
              <a:rPr lang="en-US" sz="1400" dirty="0" err="1"/>
              <a:t>dideskripsikan</a:t>
            </a:r>
            <a:r>
              <a:rPr lang="en-US" sz="1400" dirty="0"/>
              <a:t> </a:t>
            </a:r>
            <a:r>
              <a:rPr lang="en-US" sz="1400" dirty="0" err="1"/>
              <a:t>sebagai</a:t>
            </a:r>
            <a:r>
              <a:rPr lang="en-US" sz="1400" dirty="0"/>
              <a:t> </a:t>
            </a:r>
            <a:r>
              <a:rPr lang="en-US" sz="1400" dirty="0" err="1"/>
              <a:t>suatu</a:t>
            </a:r>
            <a:r>
              <a:rPr lang="en-US" sz="1400" dirty="0"/>
              <a:t> proses </a:t>
            </a:r>
            <a:r>
              <a:rPr lang="en-US" sz="1400" dirty="0" err="1"/>
              <a:t>investigasi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menemukan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mengintepretasikan</a:t>
            </a:r>
            <a:r>
              <a:rPr lang="en-US" sz="1400" dirty="0"/>
              <a:t> </a:t>
            </a:r>
            <a:r>
              <a:rPr lang="en-US" sz="1400" dirty="0" err="1"/>
              <a:t>fakta</a:t>
            </a:r>
            <a:r>
              <a:rPr lang="en-US" sz="1400" dirty="0"/>
              <a:t> yang </a:t>
            </a:r>
            <a:r>
              <a:rPr lang="en-US" sz="1400" dirty="0" err="1"/>
              <a:t>ditemukan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Parallelogram 15">
            <a:extLst>
              <a:ext uri="{FF2B5EF4-FFF2-40B4-BE49-F238E27FC236}">
                <a16:creationId xmlns="" xmlns:a16="http://schemas.microsoft.com/office/drawing/2014/main" id="{BBBC6386-F8B2-43B5-97AF-5E9A38DAF1B5}"/>
              </a:ext>
            </a:extLst>
          </p:cNvPr>
          <p:cNvSpPr/>
          <p:nvPr/>
        </p:nvSpPr>
        <p:spPr>
          <a:xfrm flipH="1">
            <a:off x="3918730" y="2673138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ectangle 30">
            <a:extLst>
              <a:ext uri="{FF2B5EF4-FFF2-40B4-BE49-F238E27FC236}">
                <a16:creationId xmlns="" xmlns:a16="http://schemas.microsoft.com/office/drawing/2014/main" id="{DE64BDE6-E97D-4B9F-8F55-5B169DD439D7}"/>
              </a:ext>
            </a:extLst>
          </p:cNvPr>
          <p:cNvSpPr/>
          <p:nvPr/>
        </p:nvSpPr>
        <p:spPr>
          <a:xfrm>
            <a:off x="4994656" y="5193842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Frame 17">
            <a:extLst>
              <a:ext uri="{FF2B5EF4-FFF2-40B4-BE49-F238E27FC236}">
                <a16:creationId xmlns="" xmlns:a16="http://schemas.microsoft.com/office/drawing/2014/main" id="{BB06DA03-C930-4A73-86B9-22D235D516EF}"/>
              </a:ext>
            </a:extLst>
          </p:cNvPr>
          <p:cNvSpPr/>
          <p:nvPr/>
        </p:nvSpPr>
        <p:spPr>
          <a:xfrm>
            <a:off x="3096288" y="5180118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">
            <a:extLst>
              <a:ext uri="{FF2B5EF4-FFF2-40B4-BE49-F238E27FC236}">
                <a16:creationId xmlns="" xmlns:a16="http://schemas.microsoft.com/office/drawing/2014/main" id="{64838679-BE28-4C8C-B058-9675CB19099C}"/>
              </a:ext>
            </a:extLst>
          </p:cNvPr>
          <p:cNvSpPr/>
          <p:nvPr/>
        </p:nvSpPr>
        <p:spPr>
          <a:xfrm flipH="1">
            <a:off x="6842898" y="519042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 Same Side Corner Rectangle 11">
            <a:extLst>
              <a:ext uri="{FF2B5EF4-FFF2-40B4-BE49-F238E27FC236}">
                <a16:creationId xmlns="" xmlns:a16="http://schemas.microsoft.com/office/drawing/2014/main" id="{E2494E74-6017-4456-BD0B-C6C1341B38F1}"/>
              </a:ext>
            </a:extLst>
          </p:cNvPr>
          <p:cNvSpPr>
            <a:spLocks noChangeAspect="1"/>
          </p:cNvSpPr>
          <p:nvPr/>
        </p:nvSpPr>
        <p:spPr>
          <a:xfrm rot="9900000">
            <a:off x="8764109" y="51888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ectangle 36">
            <a:extLst>
              <a:ext uri="{FF2B5EF4-FFF2-40B4-BE49-F238E27FC236}">
                <a16:creationId xmlns="" xmlns:a16="http://schemas.microsoft.com/office/drawing/2014/main" id="{D9C1897A-47BB-421F-9AE0-1109017D3EA4}"/>
              </a:ext>
            </a:extLst>
          </p:cNvPr>
          <p:cNvSpPr/>
          <p:nvPr/>
        </p:nvSpPr>
        <p:spPr>
          <a:xfrm>
            <a:off x="5901172" y="1982750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21">
            <a:extLst>
              <a:ext uri="{FF2B5EF4-FFF2-40B4-BE49-F238E27FC236}">
                <a16:creationId xmlns="" xmlns:a16="http://schemas.microsoft.com/office/drawing/2014/main" id="{B4621B01-9127-4254-8C84-6B4C8C0FCF47}"/>
              </a:ext>
            </a:extLst>
          </p:cNvPr>
          <p:cNvSpPr>
            <a:spLocks noChangeAspect="1"/>
          </p:cNvSpPr>
          <p:nvPr/>
        </p:nvSpPr>
        <p:spPr>
          <a:xfrm>
            <a:off x="7697745" y="258293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자유형 151">
            <a:extLst>
              <a:ext uri="{FF2B5EF4-FFF2-40B4-BE49-F238E27FC236}">
                <a16:creationId xmlns="" xmlns:a16="http://schemas.microsoft.com/office/drawing/2014/main" id="{7F21A49A-9F2C-4116-9D5A-2C9B419BE68A}"/>
              </a:ext>
            </a:extLst>
          </p:cNvPr>
          <p:cNvSpPr/>
          <p:nvPr/>
        </p:nvSpPr>
        <p:spPr>
          <a:xfrm>
            <a:off x="5824120" y="3344620"/>
            <a:ext cx="525858" cy="551925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8" b="31748"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 err="1" smtClean="0">
                <a:solidFill>
                  <a:schemeClr val="tx2"/>
                </a:solidFill>
              </a:rPr>
              <a:t>Alur</a:t>
            </a:r>
            <a:r>
              <a:rPr lang="en-US" sz="4400" dirty="0" smtClean="0">
                <a:solidFill>
                  <a:schemeClr val="tx2"/>
                </a:solidFill>
              </a:rPr>
              <a:t> </a:t>
            </a:r>
            <a:r>
              <a:rPr lang="en-US" sz="4400" dirty="0" err="1" smtClean="0">
                <a:solidFill>
                  <a:schemeClr val="tx2"/>
                </a:solidFill>
              </a:rPr>
              <a:t>Berfikir</a:t>
            </a:r>
            <a:r>
              <a:rPr lang="en-US" sz="4400" dirty="0" smtClean="0">
                <a:solidFill>
                  <a:schemeClr val="tx2"/>
                </a:solidFill>
              </a:rPr>
              <a:t> </a:t>
            </a:r>
            <a:r>
              <a:rPr lang="en-US" sz="4400" dirty="0" err="1" smtClean="0">
                <a:solidFill>
                  <a:schemeClr val="tx2"/>
                </a:solidFill>
              </a:rPr>
              <a:t>dalam</a:t>
            </a:r>
            <a:r>
              <a:rPr lang="en-US" sz="4400" dirty="0" smtClean="0">
                <a:solidFill>
                  <a:schemeClr val="tx2"/>
                </a:solidFill>
              </a:rPr>
              <a:t> </a:t>
            </a:r>
            <a:r>
              <a:rPr lang="en-US" sz="4400" dirty="0" err="1" smtClean="0">
                <a:solidFill>
                  <a:schemeClr val="tx2"/>
                </a:solidFill>
              </a:rPr>
              <a:t>Riset</a:t>
            </a:r>
            <a:r>
              <a:rPr lang="en-US" sz="4400" dirty="0" smtClean="0">
                <a:solidFill>
                  <a:schemeClr val="tx2"/>
                </a:solidFill>
              </a:rPr>
              <a:t> </a:t>
            </a:r>
            <a:r>
              <a:rPr lang="en-US" sz="4400" dirty="0" err="1" smtClean="0">
                <a:solidFill>
                  <a:schemeClr val="tx2"/>
                </a:solidFill>
              </a:rPr>
              <a:t>secara</a:t>
            </a:r>
            <a:r>
              <a:rPr lang="en-US" sz="4400" dirty="0" smtClean="0">
                <a:solidFill>
                  <a:schemeClr val="tx2"/>
                </a:solidFill>
              </a:rPr>
              <a:t> </a:t>
            </a:r>
            <a:r>
              <a:rPr lang="en-US" sz="4400" dirty="0" err="1" smtClean="0">
                <a:solidFill>
                  <a:schemeClr val="tx2"/>
                </a:solidFill>
              </a:rPr>
              <a:t>Dekdutif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8B4FD139-01DD-43F7-8BCB-A48448DACA98}"/>
              </a:ext>
            </a:extLst>
          </p:cNvPr>
          <p:cNvSpPr/>
          <p:nvPr/>
        </p:nvSpPr>
        <p:spPr>
          <a:xfrm>
            <a:off x="760118" y="2456863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8"/>
                  <a:pt x="402928" y="95647"/>
                  <a:pt x="388442" y="115490"/>
                </a:cubicBezTo>
                <a:cubicBezTo>
                  <a:pt x="373956" y="135334"/>
                  <a:pt x="366316" y="161726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6"/>
                  <a:pt x="283468" y="155178"/>
                  <a:pt x="292001" y="127397"/>
                </a:cubicBezTo>
                <a:cubicBezTo>
                  <a:pt x="300534" y="99615"/>
                  <a:pt x="316409" y="74612"/>
                  <a:pt x="339626" y="52387"/>
                </a:cubicBezTo>
                <a:cubicBezTo>
                  <a:pt x="362843" y="30162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8"/>
                  <a:pt x="123726" y="95647"/>
                  <a:pt x="109240" y="115490"/>
                </a:cubicBezTo>
                <a:cubicBezTo>
                  <a:pt x="94754" y="135334"/>
                  <a:pt x="87114" y="161726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7" y="155674"/>
                  <a:pt x="12800" y="127694"/>
                </a:cubicBezTo>
                <a:cubicBezTo>
                  <a:pt x="21332" y="99714"/>
                  <a:pt x="37108" y="74612"/>
                  <a:pt x="60127" y="52387"/>
                </a:cubicBezTo>
                <a:cubicBezTo>
                  <a:pt x="83146" y="30162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0D28494A-E051-4F2D-B848-9C448740377B}"/>
              </a:ext>
            </a:extLst>
          </p:cNvPr>
          <p:cNvSpPr/>
          <p:nvPr/>
        </p:nvSpPr>
        <p:spPr>
          <a:xfrm>
            <a:off x="6473818" y="3960077"/>
            <a:ext cx="460177" cy="3619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292894" y="0"/>
                </a:moveTo>
                <a:lnTo>
                  <a:pt x="460177" y="0"/>
                </a:lnTo>
                <a:lnTo>
                  <a:pt x="460177" y="119657"/>
                </a:lnTo>
                <a:cubicBezTo>
                  <a:pt x="460177" y="168076"/>
                  <a:pt x="455911" y="206275"/>
                  <a:pt x="447378" y="234255"/>
                </a:cubicBezTo>
                <a:cubicBezTo>
                  <a:pt x="438845" y="262235"/>
                  <a:pt x="423069" y="287337"/>
                  <a:pt x="400050" y="309562"/>
                </a:cubicBezTo>
                <a:cubicBezTo>
                  <a:pt x="377032" y="331787"/>
                  <a:pt x="347663" y="349250"/>
                  <a:pt x="311944" y="361950"/>
                </a:cubicBezTo>
                <a:lnTo>
                  <a:pt x="279202" y="292893"/>
                </a:lnTo>
                <a:cubicBezTo>
                  <a:pt x="312539" y="281781"/>
                  <a:pt x="336451" y="266303"/>
                  <a:pt x="350937" y="246459"/>
                </a:cubicBezTo>
                <a:cubicBezTo>
                  <a:pt x="365423" y="226615"/>
                  <a:pt x="373063" y="200223"/>
                  <a:pt x="373857" y="167282"/>
                </a:cubicBezTo>
                <a:lnTo>
                  <a:pt x="292894" y="167282"/>
                </a:lnTo>
                <a:close/>
                <a:moveTo>
                  <a:pt x="13693" y="0"/>
                </a:moveTo>
                <a:lnTo>
                  <a:pt x="180975" y="0"/>
                </a:lnTo>
                <a:lnTo>
                  <a:pt x="180975" y="119657"/>
                </a:lnTo>
                <a:cubicBezTo>
                  <a:pt x="180975" y="168473"/>
                  <a:pt x="176709" y="206772"/>
                  <a:pt x="168176" y="234553"/>
                </a:cubicBezTo>
                <a:cubicBezTo>
                  <a:pt x="159643" y="262334"/>
                  <a:pt x="143768" y="287337"/>
                  <a:pt x="120551" y="309562"/>
                </a:cubicBezTo>
                <a:cubicBezTo>
                  <a:pt x="97334" y="331787"/>
                  <a:pt x="68064" y="349250"/>
                  <a:pt x="32743" y="361950"/>
                </a:cubicBezTo>
                <a:lnTo>
                  <a:pt x="0" y="292893"/>
                </a:lnTo>
                <a:cubicBezTo>
                  <a:pt x="33338" y="281781"/>
                  <a:pt x="57250" y="266303"/>
                  <a:pt x="71736" y="246459"/>
                </a:cubicBezTo>
                <a:cubicBezTo>
                  <a:pt x="86222" y="226615"/>
                  <a:pt x="93861" y="200223"/>
                  <a:pt x="94655" y="167282"/>
                </a:cubicBezTo>
                <a:lnTo>
                  <a:pt x="13693" y="1672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964BE6C6-7FE5-4428-863D-B62DB8FF863D}"/>
              </a:ext>
            </a:extLst>
          </p:cNvPr>
          <p:cNvGrpSpPr/>
          <p:nvPr/>
        </p:nvGrpSpPr>
        <p:grpSpPr>
          <a:xfrm>
            <a:off x="796489" y="5201324"/>
            <a:ext cx="1987660" cy="738664"/>
            <a:chOff x="2551705" y="4283314"/>
            <a:chExt cx="2357003" cy="738664"/>
          </a:xfrm>
        </p:grpSpPr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236329A0-F528-4CA0-BF4A-1639AC730BB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Kajian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teori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Pendukung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jurnal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hasil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riset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CC8C19A7-9C24-47CF-B43C-C0F5AA1E12A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200" b="1" dirty="0"/>
                <a:t>Theory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40CCF425-9769-4B54-AEB3-5455F8173A74}"/>
              </a:ext>
            </a:extLst>
          </p:cNvPr>
          <p:cNvGrpSpPr/>
          <p:nvPr/>
        </p:nvGrpSpPr>
        <p:grpSpPr>
          <a:xfrm>
            <a:off x="3654532" y="5201324"/>
            <a:ext cx="1987660" cy="553998"/>
            <a:chOff x="2551705" y="4283314"/>
            <a:chExt cx="2357003" cy="553998"/>
          </a:xfrm>
        </p:grpSpPr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32C27278-5E3B-4F73-B2A8-6C8A1FCCF2F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Dugaan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terhadap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masalah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75044AF9-74F1-41F6-B504-14C6D27D766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200" b="1" dirty="0"/>
                <a:t>Hypothesis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1065512-C826-48E6-B24C-71AF2AB8EC88}"/>
              </a:ext>
            </a:extLst>
          </p:cNvPr>
          <p:cNvGrpSpPr/>
          <p:nvPr/>
        </p:nvGrpSpPr>
        <p:grpSpPr>
          <a:xfrm>
            <a:off x="9370618" y="5201324"/>
            <a:ext cx="1987660" cy="553998"/>
            <a:chOff x="2551705" y="4283314"/>
            <a:chExt cx="2357003" cy="553998"/>
          </a:xfrm>
        </p:grpSpPr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1DACF3D3-C778-4498-B08D-3BC886E5D94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kesimpulan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6AAAB28A-516E-4A82-9D78-16CBC1E4C6B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rgbClr val="E62601"/>
                  </a:solidFill>
                  <a:cs typeface="Arial" pitchFamily="34" charset="0"/>
                </a:rPr>
                <a:t>Konfirmasi</a:t>
              </a:r>
              <a:endParaRPr lang="ko-KR" altLang="en-US" sz="1200" b="1" dirty="0">
                <a:solidFill>
                  <a:srgbClr val="E62601"/>
                </a:solidFill>
                <a:cs typeface="Arial" pitchFamily="34" charset="0"/>
              </a:endParaRPr>
            </a:p>
          </p:txBody>
        </p:sp>
      </p:grp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D5E32051-5661-4E53-9578-2DA208CB9780}"/>
              </a:ext>
            </a:extLst>
          </p:cNvPr>
          <p:cNvSpPr/>
          <p:nvPr/>
        </p:nvSpPr>
        <p:spPr>
          <a:xfrm>
            <a:off x="4331240" y="4436342"/>
            <a:ext cx="634244" cy="63424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3DB6B697-39E9-4823-9538-E04F06C69FC9}"/>
              </a:ext>
            </a:extLst>
          </p:cNvPr>
          <p:cNvGrpSpPr/>
          <p:nvPr/>
        </p:nvGrpSpPr>
        <p:grpSpPr>
          <a:xfrm>
            <a:off x="6512575" y="5201324"/>
            <a:ext cx="1987660" cy="553998"/>
            <a:chOff x="2551705" y="4283314"/>
            <a:chExt cx="2357003" cy="553998"/>
          </a:xfrm>
        </p:grpSpPr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EB9D9CA3-DE3A-42E9-AD46-E3305AC462B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Cara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mendapatkan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data: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8252F004-F67C-4306-A492-3AC757B3807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rgbClr val="FBA200"/>
                  </a:solidFill>
                  <a:cs typeface="Arial" pitchFamily="34" charset="0"/>
                </a:rPr>
                <a:t>Observasi</a:t>
              </a:r>
              <a:endParaRPr lang="ko-KR" altLang="en-US" sz="1200" b="1" dirty="0">
                <a:solidFill>
                  <a:srgbClr val="FBA200"/>
                </a:solidFill>
                <a:cs typeface="Arial" pitchFamily="34" charset="0"/>
              </a:endParaRPr>
            </a:p>
          </p:txBody>
        </p:sp>
      </p:grp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3278AD58-7DC1-4B17-B3A9-559B1A638803}"/>
              </a:ext>
            </a:extLst>
          </p:cNvPr>
          <p:cNvSpPr/>
          <p:nvPr/>
        </p:nvSpPr>
        <p:spPr>
          <a:xfrm>
            <a:off x="1473197" y="4443342"/>
            <a:ext cx="634244" cy="63424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D5EB7081-9FAB-4694-A43C-6E3858B517FA}"/>
              </a:ext>
            </a:extLst>
          </p:cNvPr>
          <p:cNvSpPr/>
          <p:nvPr/>
        </p:nvSpPr>
        <p:spPr>
          <a:xfrm>
            <a:off x="7189283" y="4436342"/>
            <a:ext cx="634244" cy="63424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CB0FA2F-4491-4474-AFA3-80B0D245C5FE}"/>
              </a:ext>
            </a:extLst>
          </p:cNvPr>
          <p:cNvSpPr/>
          <p:nvPr/>
        </p:nvSpPr>
        <p:spPr>
          <a:xfrm>
            <a:off x="10047326" y="4444734"/>
            <a:ext cx="634244" cy="63424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19">
            <a:extLst>
              <a:ext uri="{FF2B5EF4-FFF2-40B4-BE49-F238E27FC236}">
                <a16:creationId xmlns="" xmlns:a16="http://schemas.microsoft.com/office/drawing/2014/main" id="{A0255C71-39FD-426A-9C06-F8EDD0BD2667}"/>
              </a:ext>
            </a:extLst>
          </p:cNvPr>
          <p:cNvSpPr/>
          <p:nvPr/>
        </p:nvSpPr>
        <p:spPr>
          <a:xfrm>
            <a:off x="7339827" y="4567828"/>
            <a:ext cx="362169" cy="356361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Rectangle 30">
            <a:extLst>
              <a:ext uri="{FF2B5EF4-FFF2-40B4-BE49-F238E27FC236}">
                <a16:creationId xmlns="" xmlns:a16="http://schemas.microsoft.com/office/drawing/2014/main" id="{193B9614-17BB-4C44-8D71-E2DE5AE1A1D6}"/>
              </a:ext>
            </a:extLst>
          </p:cNvPr>
          <p:cNvSpPr/>
          <p:nvPr/>
        </p:nvSpPr>
        <p:spPr>
          <a:xfrm>
            <a:off x="10206186" y="459719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ectangle 16">
            <a:extLst>
              <a:ext uri="{FF2B5EF4-FFF2-40B4-BE49-F238E27FC236}">
                <a16:creationId xmlns="" xmlns:a16="http://schemas.microsoft.com/office/drawing/2014/main" id="{FEA021CA-5672-4075-81D5-D56A906E9532}"/>
              </a:ext>
            </a:extLst>
          </p:cNvPr>
          <p:cNvSpPr/>
          <p:nvPr/>
        </p:nvSpPr>
        <p:spPr>
          <a:xfrm rot="2700000">
            <a:off x="4526219" y="453004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ectangle 9">
            <a:extLst>
              <a:ext uri="{FF2B5EF4-FFF2-40B4-BE49-F238E27FC236}">
                <a16:creationId xmlns="" xmlns:a16="http://schemas.microsoft.com/office/drawing/2014/main" id="{55B6A77C-03EC-41A5-B1D6-C0D0ECFC1605}"/>
              </a:ext>
            </a:extLst>
          </p:cNvPr>
          <p:cNvSpPr/>
          <p:nvPr/>
        </p:nvSpPr>
        <p:spPr>
          <a:xfrm>
            <a:off x="1623619" y="4583055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0F813EB-8A10-4110-99A1-8E857D306504}"/>
              </a:ext>
            </a:extLst>
          </p:cNvPr>
          <p:cNvSpPr txBox="1"/>
          <p:nvPr/>
        </p:nvSpPr>
        <p:spPr>
          <a:xfrm>
            <a:off x="2611423" y="1362439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 err="1"/>
              <a:t>penalaran</a:t>
            </a:r>
            <a:r>
              <a:rPr lang="en-US" sz="1600" dirty="0"/>
              <a:t> yang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pengetahuan</a:t>
            </a:r>
            <a:r>
              <a:rPr lang="en-US" sz="1600" dirty="0"/>
              <a:t> </a:t>
            </a:r>
            <a:r>
              <a:rPr lang="en-US" sz="1600" dirty="0" err="1"/>
              <a:t>sebelumnya</a:t>
            </a:r>
            <a:r>
              <a:rPr lang="en-US" sz="1600" dirty="0"/>
              <a:t> yang </a:t>
            </a:r>
            <a:r>
              <a:rPr lang="en-US" sz="1600" dirty="0" err="1"/>
              <a:t>bersifat</a:t>
            </a:r>
            <a:r>
              <a:rPr lang="en-US" sz="1600" dirty="0"/>
              <a:t> </a:t>
            </a:r>
            <a:r>
              <a:rPr lang="en-US" sz="1600" dirty="0" err="1"/>
              <a:t>umum</a:t>
            </a:r>
            <a:r>
              <a:rPr lang="en-US" sz="1600" dirty="0"/>
              <a:t> </a:t>
            </a:r>
            <a:r>
              <a:rPr lang="en-US" sz="1600" dirty="0" err="1"/>
              <a:t>serta</a:t>
            </a:r>
            <a:r>
              <a:rPr lang="en-US" sz="1600" dirty="0"/>
              <a:t> </a:t>
            </a:r>
            <a:r>
              <a:rPr lang="en-US" sz="1600" dirty="0" err="1"/>
              <a:t>menyimpulkan</a:t>
            </a:r>
            <a:r>
              <a:rPr lang="en-US" sz="1600" dirty="0"/>
              <a:t> </a:t>
            </a:r>
            <a:r>
              <a:rPr lang="en-US" sz="1600" dirty="0" err="1"/>
              <a:t>pengetahuan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yang </a:t>
            </a:r>
            <a:r>
              <a:rPr lang="en-US" sz="1600" dirty="0" err="1"/>
              <a:t>bersifat</a:t>
            </a:r>
            <a:r>
              <a:rPr lang="en-US" sz="1600" dirty="0"/>
              <a:t> </a:t>
            </a:r>
            <a:r>
              <a:rPr lang="en-US" sz="1600" dirty="0" err="1"/>
              <a:t>khusus</a:t>
            </a:r>
            <a:r>
              <a:rPr lang="en-US" sz="1600" dirty="0"/>
              <a:t>.</a:t>
            </a:r>
          </a:p>
        </p:txBody>
      </p:sp>
      <p:sp>
        <p:nvSpPr>
          <p:cNvPr id="89" name="Rectangle 1">
            <a:extLst>
              <a:ext uri="{FF2B5EF4-FFF2-40B4-BE49-F238E27FC236}">
                <a16:creationId xmlns="" xmlns:a16="http://schemas.microsoft.com/office/drawing/2014/main" id="{5E817A34-DF87-45E1-B443-C07B910874B9}"/>
              </a:ext>
            </a:extLst>
          </p:cNvPr>
          <p:cNvSpPr>
            <a:spLocks noChangeAspect="1"/>
          </p:cNvSpPr>
          <p:nvPr/>
        </p:nvSpPr>
        <p:spPr>
          <a:xfrm>
            <a:off x="10352920" y="3017763"/>
            <a:ext cx="1049318" cy="1045427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1">
            <a:extLst>
              <a:ext uri="{FF2B5EF4-FFF2-40B4-BE49-F238E27FC236}">
                <a16:creationId xmlns="" xmlns:a16="http://schemas.microsoft.com/office/drawing/2014/main" id="{05A27A6C-9F17-4AA9-B14B-2D789254C3C8}"/>
              </a:ext>
            </a:extLst>
          </p:cNvPr>
          <p:cNvSpPr>
            <a:spLocks noChangeAspect="1"/>
          </p:cNvSpPr>
          <p:nvPr/>
        </p:nvSpPr>
        <p:spPr>
          <a:xfrm>
            <a:off x="9145073" y="3164283"/>
            <a:ext cx="902253" cy="898907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Rectangle 1">
            <a:extLst>
              <a:ext uri="{FF2B5EF4-FFF2-40B4-BE49-F238E27FC236}">
                <a16:creationId xmlns="" xmlns:a16="http://schemas.microsoft.com/office/drawing/2014/main" id="{DC0A0EF8-98A0-4C1E-86F1-7A80A336D01A}"/>
              </a:ext>
            </a:extLst>
          </p:cNvPr>
          <p:cNvSpPr>
            <a:spLocks noChangeAspect="1"/>
          </p:cNvSpPr>
          <p:nvPr/>
        </p:nvSpPr>
        <p:spPr>
          <a:xfrm>
            <a:off x="8079158" y="3305688"/>
            <a:ext cx="760321" cy="757502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literatur</a:t>
            </a:r>
            <a:r>
              <a:rPr lang="en-US" dirty="0" smtClean="0"/>
              <a:t> Review Paper 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C6D500F6-22BD-4EA6-B66E-A916B754B334}"/>
              </a:ext>
            </a:extLst>
          </p:cNvPr>
          <p:cNvGrpSpPr/>
          <p:nvPr/>
        </p:nvGrpSpPr>
        <p:grpSpPr>
          <a:xfrm>
            <a:off x="3772808" y="1981201"/>
            <a:ext cx="4673128" cy="3429348"/>
            <a:chOff x="4256258" y="2335977"/>
            <a:chExt cx="3706228" cy="27197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A024A99E-32CE-4931-98DA-6ABDBD803EE9}"/>
                </a:ext>
              </a:extLst>
            </p:cNvPr>
            <p:cNvCxnSpPr>
              <a:cxnSpLocks/>
            </p:cNvCxnSpPr>
            <p:nvPr/>
          </p:nvCxnSpPr>
          <p:spPr>
            <a:xfrm>
              <a:off x="5038725" y="3577600"/>
              <a:ext cx="2190750" cy="98917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4BDBE187-F351-4B59-82A1-F9A769CA9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4752" y="3599568"/>
              <a:ext cx="2190750" cy="989172"/>
            </a:xfrm>
            <a:prstGeom prst="line">
              <a:avLst/>
            </a:prstGeom>
            <a:ln w="1905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9A05EF78-6480-4964-B21A-8C8C2DB44DD8}"/>
                </a:ext>
              </a:extLst>
            </p:cNvPr>
            <p:cNvGrpSpPr/>
            <p:nvPr/>
          </p:nvGrpSpPr>
          <p:grpSpPr>
            <a:xfrm>
              <a:off x="5537539" y="2335977"/>
              <a:ext cx="1157120" cy="2061311"/>
              <a:chOff x="5537539" y="2335977"/>
              <a:chExt cx="1157120" cy="2061311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="" xmlns:a16="http://schemas.microsoft.com/office/drawing/2014/main" id="{62E993DB-B449-450E-BAF9-7309AB40D974}"/>
                  </a:ext>
                </a:extLst>
              </p:cNvPr>
              <p:cNvSpPr/>
              <p:nvPr/>
            </p:nvSpPr>
            <p:spPr>
              <a:xfrm>
                <a:off x="5537852" y="2496480"/>
                <a:ext cx="1156465" cy="606268"/>
              </a:xfrm>
              <a:custGeom>
                <a:avLst/>
                <a:gdLst>
                  <a:gd name="connsiteX0" fmla="*/ 701 w 1156465"/>
                  <a:gd name="connsiteY0" fmla="*/ 0 h 606268"/>
                  <a:gd name="connsiteX1" fmla="*/ 143682 w 1156465"/>
                  <a:gd name="connsiteY1" fmla="*/ 60977 h 606268"/>
                  <a:gd name="connsiteX2" fmla="*/ 393899 w 1156465"/>
                  <a:gd name="connsiteY2" fmla="*/ 96723 h 606268"/>
                  <a:gd name="connsiteX3" fmla="*/ 619935 w 1156465"/>
                  <a:gd name="connsiteY3" fmla="*/ 103381 h 606268"/>
                  <a:gd name="connsiteX4" fmla="*/ 1035562 w 1156465"/>
                  <a:gd name="connsiteY4" fmla="*/ 55721 h 606268"/>
                  <a:gd name="connsiteX5" fmla="*/ 1157867 w 1156465"/>
                  <a:gd name="connsiteY5" fmla="*/ 350 h 606268"/>
                  <a:gd name="connsiteX6" fmla="*/ 1157867 w 1156465"/>
                  <a:gd name="connsiteY6" fmla="*/ 15069 h 606268"/>
                  <a:gd name="connsiteX7" fmla="*/ 1158217 w 1156465"/>
                  <a:gd name="connsiteY7" fmla="*/ 477305 h 606268"/>
                  <a:gd name="connsiteX8" fmla="*/ 1136490 w 1156465"/>
                  <a:gd name="connsiteY8" fmla="*/ 519007 h 606268"/>
                  <a:gd name="connsiteX9" fmla="*/ 1049229 w 1156465"/>
                  <a:gd name="connsiteY9" fmla="*/ 557206 h 606268"/>
                  <a:gd name="connsiteX10" fmla="*/ 819338 w 1156465"/>
                  <a:gd name="connsiteY10" fmla="*/ 598558 h 606268"/>
                  <a:gd name="connsiteX11" fmla="*/ 524264 w 1156465"/>
                  <a:gd name="connsiteY11" fmla="*/ 609072 h 606268"/>
                  <a:gd name="connsiteX12" fmla="*/ 129314 w 1156465"/>
                  <a:gd name="connsiteY12" fmla="*/ 562112 h 606268"/>
                  <a:gd name="connsiteX13" fmla="*/ 31890 w 1156465"/>
                  <a:gd name="connsiteY13" fmla="*/ 524264 h 606268"/>
                  <a:gd name="connsiteX14" fmla="*/ 0 w 1156465"/>
                  <a:gd name="connsiteY14" fmla="*/ 469945 h 606268"/>
                  <a:gd name="connsiteX15" fmla="*/ 701 w 1156465"/>
                  <a:gd name="connsiteY15" fmla="*/ 15420 h 606268"/>
                  <a:gd name="connsiteX16" fmla="*/ 701 w 1156465"/>
                  <a:gd name="connsiteY16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701" y="0"/>
                    </a:moveTo>
                    <a:cubicBezTo>
                      <a:pt x="43805" y="34344"/>
                      <a:pt x="93568" y="48712"/>
                      <a:pt x="143682" y="60977"/>
                    </a:cubicBezTo>
                    <a:cubicBezTo>
                      <a:pt x="226036" y="80953"/>
                      <a:pt x="309442" y="92517"/>
                      <a:pt x="393899" y="96723"/>
                    </a:cubicBezTo>
                    <a:cubicBezTo>
                      <a:pt x="469244" y="100577"/>
                      <a:pt x="544590" y="104432"/>
                      <a:pt x="619935" y="103381"/>
                    </a:cubicBezTo>
                    <a:cubicBezTo>
                      <a:pt x="759762" y="101278"/>
                      <a:pt x="899239" y="91466"/>
                      <a:pt x="1035562" y="55721"/>
                    </a:cubicBezTo>
                    <a:cubicBezTo>
                      <a:pt x="1078667" y="44506"/>
                      <a:pt x="1120369" y="30138"/>
                      <a:pt x="1157867" y="350"/>
                    </a:cubicBezTo>
                    <a:cubicBezTo>
                      <a:pt x="1157867" y="6308"/>
                      <a:pt x="1157867" y="10864"/>
                      <a:pt x="1157867" y="15069"/>
                    </a:cubicBezTo>
                    <a:cubicBezTo>
                      <a:pt x="1157867" y="169264"/>
                      <a:pt x="1157516" y="323109"/>
                      <a:pt x="1158217" y="477305"/>
                    </a:cubicBezTo>
                    <a:cubicBezTo>
                      <a:pt x="1158217" y="496579"/>
                      <a:pt x="1150858" y="508845"/>
                      <a:pt x="1136490" y="519007"/>
                    </a:cubicBezTo>
                    <a:cubicBezTo>
                      <a:pt x="1109856" y="537581"/>
                      <a:pt x="1079718" y="548094"/>
                      <a:pt x="1049229" y="557206"/>
                    </a:cubicBezTo>
                    <a:cubicBezTo>
                      <a:pt x="974234" y="579284"/>
                      <a:pt x="897137" y="590148"/>
                      <a:pt x="819338" y="598558"/>
                    </a:cubicBezTo>
                    <a:cubicBezTo>
                      <a:pt x="721214" y="609072"/>
                      <a:pt x="622739" y="610824"/>
                      <a:pt x="524264" y="609072"/>
                    </a:cubicBezTo>
                    <a:cubicBezTo>
                      <a:pt x="391095" y="606618"/>
                      <a:pt x="258628" y="596806"/>
                      <a:pt x="129314" y="562112"/>
                    </a:cubicBezTo>
                    <a:cubicBezTo>
                      <a:pt x="96022" y="553001"/>
                      <a:pt x="63781" y="538632"/>
                      <a:pt x="31890" y="524264"/>
                    </a:cubicBezTo>
                    <a:cubicBezTo>
                      <a:pt x="9462" y="514452"/>
                      <a:pt x="0" y="496579"/>
                      <a:pt x="0" y="469945"/>
                    </a:cubicBezTo>
                    <a:cubicBezTo>
                      <a:pt x="1051" y="318554"/>
                      <a:pt x="701" y="166811"/>
                      <a:pt x="701" y="15420"/>
                    </a:cubicBezTo>
                    <a:cubicBezTo>
                      <a:pt x="701" y="11214"/>
                      <a:pt x="701" y="6658"/>
                      <a:pt x="70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C2986685-5836-407A-8250-08CF3F7FE404}"/>
                  </a:ext>
                </a:extLst>
              </p:cNvPr>
              <p:cNvSpPr/>
              <p:nvPr/>
            </p:nvSpPr>
            <p:spPr>
              <a:xfrm>
                <a:off x="5538194" y="3144451"/>
                <a:ext cx="1156465" cy="606268"/>
              </a:xfrm>
              <a:custGeom>
                <a:avLst/>
                <a:gdLst>
                  <a:gd name="connsiteX0" fmla="*/ 1157875 w 1156465"/>
                  <a:gd name="connsiteY0" fmla="*/ 3154 h 606268"/>
                  <a:gd name="connsiteX1" fmla="*/ 1157875 w 1156465"/>
                  <a:gd name="connsiteY1" fmla="*/ 12616 h 606268"/>
                  <a:gd name="connsiteX2" fmla="*/ 1158226 w 1156465"/>
                  <a:gd name="connsiteY2" fmla="*/ 478706 h 606268"/>
                  <a:gd name="connsiteX3" fmla="*/ 1141404 w 1156465"/>
                  <a:gd name="connsiteY3" fmla="*/ 513751 h 606268"/>
                  <a:gd name="connsiteX4" fmla="*/ 1043981 w 1156465"/>
                  <a:gd name="connsiteY4" fmla="*/ 557556 h 606268"/>
                  <a:gd name="connsiteX5" fmla="*/ 802525 w 1156465"/>
                  <a:gd name="connsiteY5" fmla="*/ 598909 h 606268"/>
                  <a:gd name="connsiteX6" fmla="*/ 525324 w 1156465"/>
                  <a:gd name="connsiteY6" fmla="*/ 608371 h 606268"/>
                  <a:gd name="connsiteX7" fmla="*/ 132827 w 1156465"/>
                  <a:gd name="connsiteY7" fmla="*/ 562112 h 606268"/>
                  <a:gd name="connsiteX8" fmla="*/ 34001 w 1156465"/>
                  <a:gd name="connsiteY8" fmla="*/ 524615 h 606268"/>
                  <a:gd name="connsiteX9" fmla="*/ 8 w 1156465"/>
                  <a:gd name="connsiteY9" fmla="*/ 467843 h 606268"/>
                  <a:gd name="connsiteX10" fmla="*/ 709 w 1156465"/>
                  <a:gd name="connsiteY10" fmla="*/ 14368 h 606268"/>
                  <a:gd name="connsiteX11" fmla="*/ 709 w 1156465"/>
                  <a:gd name="connsiteY11" fmla="*/ 0 h 606268"/>
                  <a:gd name="connsiteX12" fmla="*/ 225694 w 1156465"/>
                  <a:gd name="connsiteY12" fmla="*/ 76046 h 606268"/>
                  <a:gd name="connsiteX13" fmla="*/ 659193 w 1156465"/>
                  <a:gd name="connsiteY13" fmla="*/ 101278 h 606268"/>
                  <a:gd name="connsiteX14" fmla="*/ 1020151 w 1156465"/>
                  <a:gd name="connsiteY14" fmla="*/ 58174 h 606268"/>
                  <a:gd name="connsiteX15" fmla="*/ 1082530 w 1156465"/>
                  <a:gd name="connsiteY15" fmla="*/ 39250 h 606268"/>
                  <a:gd name="connsiteX16" fmla="*/ 1157875 w 1156465"/>
                  <a:gd name="connsiteY16" fmla="*/ 3154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606268">
                    <a:moveTo>
                      <a:pt x="1157875" y="3154"/>
                    </a:moveTo>
                    <a:cubicBezTo>
                      <a:pt x="1157875" y="4906"/>
                      <a:pt x="1157875" y="8761"/>
                      <a:pt x="1157875" y="12616"/>
                    </a:cubicBezTo>
                    <a:cubicBezTo>
                      <a:pt x="1157875" y="167863"/>
                      <a:pt x="1157875" y="323460"/>
                      <a:pt x="1158226" y="478706"/>
                    </a:cubicBezTo>
                    <a:cubicBezTo>
                      <a:pt x="1158226" y="493776"/>
                      <a:pt x="1152619" y="504990"/>
                      <a:pt x="1141404" y="513751"/>
                    </a:cubicBezTo>
                    <a:cubicBezTo>
                      <a:pt x="1112668" y="536530"/>
                      <a:pt x="1078675" y="547393"/>
                      <a:pt x="1043981" y="557556"/>
                    </a:cubicBezTo>
                    <a:cubicBezTo>
                      <a:pt x="965131" y="580335"/>
                      <a:pt x="884178" y="591199"/>
                      <a:pt x="802525" y="598909"/>
                    </a:cubicBezTo>
                    <a:cubicBezTo>
                      <a:pt x="710358" y="607670"/>
                      <a:pt x="617841" y="610473"/>
                      <a:pt x="525324" y="608371"/>
                    </a:cubicBezTo>
                    <a:cubicBezTo>
                      <a:pt x="393206" y="605217"/>
                      <a:pt x="261089" y="596105"/>
                      <a:pt x="132827" y="562112"/>
                    </a:cubicBezTo>
                    <a:cubicBezTo>
                      <a:pt x="98833" y="553351"/>
                      <a:pt x="66242" y="538632"/>
                      <a:pt x="34001" y="524615"/>
                    </a:cubicBezTo>
                    <a:cubicBezTo>
                      <a:pt x="10522" y="514101"/>
                      <a:pt x="-342" y="495878"/>
                      <a:pt x="8" y="467843"/>
                    </a:cubicBezTo>
                    <a:cubicBezTo>
                      <a:pt x="1410" y="316801"/>
                      <a:pt x="709" y="165760"/>
                      <a:pt x="709" y="14368"/>
                    </a:cubicBezTo>
                    <a:cubicBezTo>
                      <a:pt x="709" y="9812"/>
                      <a:pt x="709" y="5257"/>
                      <a:pt x="709" y="0"/>
                    </a:cubicBezTo>
                    <a:cubicBezTo>
                      <a:pt x="69046" y="48712"/>
                      <a:pt x="147545" y="62729"/>
                      <a:pt x="225694" y="76046"/>
                    </a:cubicBezTo>
                    <a:cubicBezTo>
                      <a:pt x="369026" y="100928"/>
                      <a:pt x="514110" y="105484"/>
                      <a:pt x="659193" y="101278"/>
                    </a:cubicBezTo>
                    <a:cubicBezTo>
                      <a:pt x="780797" y="97774"/>
                      <a:pt x="901700" y="87261"/>
                      <a:pt x="1020151" y="58174"/>
                    </a:cubicBezTo>
                    <a:cubicBezTo>
                      <a:pt x="1041177" y="52917"/>
                      <a:pt x="1062554" y="47660"/>
                      <a:pt x="1082530" y="39250"/>
                    </a:cubicBezTo>
                    <a:cubicBezTo>
                      <a:pt x="1107762" y="29087"/>
                      <a:pt x="1132293" y="15770"/>
                      <a:pt x="1157875" y="31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B44C5F37-B353-4A1E-8E92-E9E46AC0E923}"/>
                  </a:ext>
                </a:extLst>
              </p:cNvPr>
              <p:cNvSpPr/>
              <p:nvPr/>
            </p:nvSpPr>
            <p:spPr>
              <a:xfrm>
                <a:off x="5538187" y="3791020"/>
                <a:ext cx="1156465" cy="606268"/>
              </a:xfrm>
              <a:custGeom>
                <a:avLst/>
                <a:gdLst>
                  <a:gd name="connsiteX0" fmla="*/ 365 w 1156465"/>
                  <a:gd name="connsiteY0" fmla="*/ 0 h 606268"/>
                  <a:gd name="connsiteX1" fmla="*/ 188554 w 1156465"/>
                  <a:gd name="connsiteY1" fmla="*/ 69738 h 606268"/>
                  <a:gd name="connsiteX2" fmla="*/ 443677 w 1156465"/>
                  <a:gd name="connsiteY2" fmla="*/ 98825 h 606268"/>
                  <a:gd name="connsiteX3" fmla="*/ 609787 w 1156465"/>
                  <a:gd name="connsiteY3" fmla="*/ 102680 h 606268"/>
                  <a:gd name="connsiteX4" fmla="*/ 1014199 w 1156465"/>
                  <a:gd name="connsiteY4" fmla="*/ 59575 h 606268"/>
                  <a:gd name="connsiteX5" fmla="*/ 1118982 w 1156465"/>
                  <a:gd name="connsiteY5" fmla="*/ 23480 h 606268"/>
                  <a:gd name="connsiteX6" fmla="*/ 1155779 w 1156465"/>
                  <a:gd name="connsiteY6" fmla="*/ 1402 h 606268"/>
                  <a:gd name="connsiteX7" fmla="*/ 1156480 w 1156465"/>
                  <a:gd name="connsiteY7" fmla="*/ 14719 h 606268"/>
                  <a:gd name="connsiteX8" fmla="*/ 1156830 w 1156465"/>
                  <a:gd name="connsiteY8" fmla="*/ 479407 h 606268"/>
                  <a:gd name="connsiteX9" fmla="*/ 1140359 w 1156465"/>
                  <a:gd name="connsiteY9" fmla="*/ 513400 h 606268"/>
                  <a:gd name="connsiteX10" fmla="*/ 1071322 w 1156465"/>
                  <a:gd name="connsiteY10" fmla="*/ 548445 h 606268"/>
                  <a:gd name="connsiteX11" fmla="*/ 864210 w 1156465"/>
                  <a:gd name="connsiteY11" fmla="*/ 592601 h 606268"/>
                  <a:gd name="connsiteX12" fmla="*/ 523227 w 1156465"/>
                  <a:gd name="connsiteY12" fmla="*/ 608371 h 606268"/>
                  <a:gd name="connsiteX13" fmla="*/ 147902 w 1156465"/>
                  <a:gd name="connsiteY13" fmla="*/ 566668 h 606268"/>
                  <a:gd name="connsiteX14" fmla="*/ 43119 w 1156465"/>
                  <a:gd name="connsiteY14" fmla="*/ 530923 h 606268"/>
                  <a:gd name="connsiteX15" fmla="*/ 18238 w 1156465"/>
                  <a:gd name="connsiteY15" fmla="*/ 515503 h 606268"/>
                  <a:gd name="connsiteX16" fmla="*/ 15 w 1156465"/>
                  <a:gd name="connsiteY16" fmla="*/ 478356 h 606268"/>
                  <a:gd name="connsiteX17" fmla="*/ 365 w 1156465"/>
                  <a:gd name="connsiteY17" fmla="*/ 16120 h 606268"/>
                  <a:gd name="connsiteX18" fmla="*/ 365 w 1156465"/>
                  <a:gd name="connsiteY18" fmla="*/ 0 h 606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56465" h="606268">
                    <a:moveTo>
                      <a:pt x="365" y="0"/>
                    </a:moveTo>
                    <a:cubicBezTo>
                      <a:pt x="57838" y="42404"/>
                      <a:pt x="123020" y="56421"/>
                      <a:pt x="188554" y="69738"/>
                    </a:cubicBezTo>
                    <a:cubicBezTo>
                      <a:pt x="272660" y="86560"/>
                      <a:pt x="357818" y="95671"/>
                      <a:pt x="443677" y="98825"/>
                    </a:cubicBezTo>
                    <a:cubicBezTo>
                      <a:pt x="499047" y="100928"/>
                      <a:pt x="554417" y="103381"/>
                      <a:pt x="609787" y="102680"/>
                    </a:cubicBezTo>
                    <a:cubicBezTo>
                      <a:pt x="745759" y="100227"/>
                      <a:pt x="881381" y="92167"/>
                      <a:pt x="1014199" y="59575"/>
                    </a:cubicBezTo>
                    <a:cubicBezTo>
                      <a:pt x="1049945" y="50814"/>
                      <a:pt x="1084639" y="36797"/>
                      <a:pt x="1118982" y="23480"/>
                    </a:cubicBezTo>
                    <a:cubicBezTo>
                      <a:pt x="1131949" y="18573"/>
                      <a:pt x="1142813" y="9462"/>
                      <a:pt x="1155779" y="1402"/>
                    </a:cubicBezTo>
                    <a:cubicBezTo>
                      <a:pt x="1156129" y="5957"/>
                      <a:pt x="1156480" y="10163"/>
                      <a:pt x="1156480" y="14719"/>
                    </a:cubicBezTo>
                    <a:cubicBezTo>
                      <a:pt x="1156480" y="169615"/>
                      <a:pt x="1156480" y="324511"/>
                      <a:pt x="1156830" y="479407"/>
                    </a:cubicBezTo>
                    <a:cubicBezTo>
                      <a:pt x="1156830" y="494126"/>
                      <a:pt x="1152625" y="506392"/>
                      <a:pt x="1140359" y="513400"/>
                    </a:cubicBezTo>
                    <a:cubicBezTo>
                      <a:pt x="1117931" y="526367"/>
                      <a:pt x="1095503" y="539684"/>
                      <a:pt x="1071322" y="548445"/>
                    </a:cubicBezTo>
                    <a:cubicBezTo>
                      <a:pt x="1004387" y="572625"/>
                      <a:pt x="934649" y="583489"/>
                      <a:pt x="864210" y="592601"/>
                    </a:cubicBezTo>
                    <a:cubicBezTo>
                      <a:pt x="751016" y="606969"/>
                      <a:pt x="637472" y="610473"/>
                      <a:pt x="523227" y="608371"/>
                    </a:cubicBezTo>
                    <a:cubicBezTo>
                      <a:pt x="396717" y="606268"/>
                      <a:pt x="271258" y="596806"/>
                      <a:pt x="147902" y="566668"/>
                    </a:cubicBezTo>
                    <a:cubicBezTo>
                      <a:pt x="112157" y="557907"/>
                      <a:pt x="77813" y="543539"/>
                      <a:pt x="43119" y="530923"/>
                    </a:cubicBezTo>
                    <a:cubicBezTo>
                      <a:pt x="34008" y="527769"/>
                      <a:pt x="25948" y="521461"/>
                      <a:pt x="18238" y="515503"/>
                    </a:cubicBezTo>
                    <a:cubicBezTo>
                      <a:pt x="5622" y="506392"/>
                      <a:pt x="-336" y="494827"/>
                      <a:pt x="15" y="478356"/>
                    </a:cubicBezTo>
                    <a:cubicBezTo>
                      <a:pt x="365" y="324161"/>
                      <a:pt x="365" y="170316"/>
                      <a:pt x="365" y="16120"/>
                    </a:cubicBezTo>
                    <a:cubicBezTo>
                      <a:pt x="365" y="11565"/>
                      <a:pt x="365" y="7009"/>
                      <a:pt x="365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50D15E5D-B979-4274-89E1-4DD08D943770}"/>
                  </a:ext>
                </a:extLst>
              </p:cNvPr>
              <p:cNvSpPr/>
              <p:nvPr/>
            </p:nvSpPr>
            <p:spPr>
              <a:xfrm>
                <a:off x="5537539" y="2335977"/>
                <a:ext cx="1156465" cy="245311"/>
              </a:xfrm>
              <a:custGeom>
                <a:avLst/>
                <a:gdLst>
                  <a:gd name="connsiteX0" fmla="*/ 576442 w 1156465"/>
                  <a:gd name="connsiteY0" fmla="*/ 3504 h 245310"/>
                  <a:gd name="connsiteX1" fmla="*/ 913920 w 1156465"/>
                  <a:gd name="connsiteY1" fmla="*/ 26984 h 245310"/>
                  <a:gd name="connsiteX2" fmla="*/ 1101758 w 1156465"/>
                  <a:gd name="connsiteY2" fmla="*/ 75696 h 245310"/>
                  <a:gd name="connsiteX3" fmla="*/ 1147666 w 1156465"/>
                  <a:gd name="connsiteY3" fmla="*/ 105133 h 245310"/>
                  <a:gd name="connsiteX4" fmla="*/ 1147666 w 1156465"/>
                  <a:gd name="connsiteY4" fmla="*/ 147186 h 245310"/>
                  <a:gd name="connsiteX5" fmla="*/ 1100706 w 1156465"/>
                  <a:gd name="connsiteY5" fmla="*/ 176974 h 245310"/>
                  <a:gd name="connsiteX6" fmla="*/ 926536 w 1156465"/>
                  <a:gd name="connsiteY6" fmla="*/ 223233 h 245310"/>
                  <a:gd name="connsiteX7" fmla="*/ 650386 w 1156465"/>
                  <a:gd name="connsiteY7" fmla="*/ 247413 h 245310"/>
                  <a:gd name="connsiteX8" fmla="*/ 230904 w 1156465"/>
                  <a:gd name="connsiteY8" fmla="*/ 223233 h 245310"/>
                  <a:gd name="connsiteX9" fmla="*/ 70401 w 1156465"/>
                  <a:gd name="connsiteY9" fmla="*/ 182231 h 245310"/>
                  <a:gd name="connsiteX10" fmla="*/ 19937 w 1156465"/>
                  <a:gd name="connsiteY10" fmla="*/ 155247 h 245310"/>
                  <a:gd name="connsiteX11" fmla="*/ 19236 w 1156465"/>
                  <a:gd name="connsiteY11" fmla="*/ 98124 h 245310"/>
                  <a:gd name="connsiteX12" fmla="*/ 98437 w 1156465"/>
                  <a:gd name="connsiteY12" fmla="*/ 60276 h 245310"/>
                  <a:gd name="connsiteX13" fmla="*/ 319917 w 1156465"/>
                  <a:gd name="connsiteY13" fmla="*/ 17172 h 245310"/>
                  <a:gd name="connsiteX14" fmla="*/ 576092 w 1156465"/>
                  <a:gd name="connsiteY14" fmla="*/ 0 h 245310"/>
                  <a:gd name="connsiteX15" fmla="*/ 576442 w 1156465"/>
                  <a:gd name="connsiteY15" fmla="*/ 3504 h 24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6465" h="245310">
                    <a:moveTo>
                      <a:pt x="576442" y="3504"/>
                    </a:moveTo>
                    <a:cubicBezTo>
                      <a:pt x="689636" y="3855"/>
                      <a:pt x="802128" y="9812"/>
                      <a:pt x="913920" y="26984"/>
                    </a:cubicBezTo>
                    <a:cubicBezTo>
                      <a:pt x="978401" y="36797"/>
                      <a:pt x="1042182" y="49062"/>
                      <a:pt x="1101758" y="75696"/>
                    </a:cubicBezTo>
                    <a:cubicBezTo>
                      <a:pt x="1118228" y="83055"/>
                      <a:pt x="1133648" y="93569"/>
                      <a:pt x="1147666" y="105133"/>
                    </a:cubicBezTo>
                    <a:cubicBezTo>
                      <a:pt x="1162735" y="117749"/>
                      <a:pt x="1162735" y="134570"/>
                      <a:pt x="1147666" y="147186"/>
                    </a:cubicBezTo>
                    <a:cubicBezTo>
                      <a:pt x="1133648" y="159102"/>
                      <a:pt x="1117528" y="169615"/>
                      <a:pt x="1100706" y="176974"/>
                    </a:cubicBezTo>
                    <a:cubicBezTo>
                      <a:pt x="1044986" y="201856"/>
                      <a:pt x="986111" y="213771"/>
                      <a:pt x="926536" y="223233"/>
                    </a:cubicBezTo>
                    <a:cubicBezTo>
                      <a:pt x="835070" y="237951"/>
                      <a:pt x="742903" y="244960"/>
                      <a:pt x="650386" y="247413"/>
                    </a:cubicBezTo>
                    <a:cubicBezTo>
                      <a:pt x="509858" y="251268"/>
                      <a:pt x="370031" y="244960"/>
                      <a:pt x="230904" y="223233"/>
                    </a:cubicBezTo>
                    <a:cubicBezTo>
                      <a:pt x="176585" y="214472"/>
                      <a:pt x="122267" y="203257"/>
                      <a:pt x="70401" y="182231"/>
                    </a:cubicBezTo>
                    <a:cubicBezTo>
                      <a:pt x="52879" y="175222"/>
                      <a:pt x="35357" y="166110"/>
                      <a:pt x="19937" y="155247"/>
                    </a:cubicBezTo>
                    <a:cubicBezTo>
                      <a:pt x="-5996" y="137024"/>
                      <a:pt x="-7047" y="114946"/>
                      <a:pt x="19236" y="98124"/>
                    </a:cubicBezTo>
                    <a:cubicBezTo>
                      <a:pt x="43767" y="82354"/>
                      <a:pt x="70751" y="69738"/>
                      <a:pt x="98437" y="60276"/>
                    </a:cubicBezTo>
                    <a:cubicBezTo>
                      <a:pt x="170278" y="35745"/>
                      <a:pt x="244922" y="24181"/>
                      <a:pt x="319917" y="17172"/>
                    </a:cubicBezTo>
                    <a:cubicBezTo>
                      <a:pt x="405075" y="9462"/>
                      <a:pt x="490934" y="5607"/>
                      <a:pt x="576092" y="0"/>
                    </a:cubicBezTo>
                    <a:cubicBezTo>
                      <a:pt x="576442" y="1051"/>
                      <a:pt x="576442" y="2103"/>
                      <a:pt x="576442" y="350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9C6AACD2-E733-402A-BB14-7E389EBAC8D7}"/>
                  </a:ext>
                </a:extLst>
              </p:cNvPr>
              <p:cNvSpPr/>
              <p:nvPr/>
            </p:nvSpPr>
            <p:spPr>
              <a:xfrm>
                <a:off x="5537671" y="3699734"/>
                <a:ext cx="1156465" cy="175222"/>
              </a:xfrm>
              <a:custGeom>
                <a:avLst/>
                <a:gdLst>
                  <a:gd name="connsiteX0" fmla="*/ 574909 w 1156465"/>
                  <a:gd name="connsiteY0" fmla="*/ 177146 h 175221"/>
                  <a:gd name="connsiteX1" fmla="*/ 204490 w 1156465"/>
                  <a:gd name="connsiteY1" fmla="*/ 148409 h 175221"/>
                  <a:gd name="connsiteX2" fmla="*/ 57303 w 1156465"/>
                  <a:gd name="connsiteY2" fmla="*/ 106706 h 175221"/>
                  <a:gd name="connsiteX3" fmla="*/ 13147 w 1156465"/>
                  <a:gd name="connsiteY3" fmla="*/ 79372 h 175221"/>
                  <a:gd name="connsiteX4" fmla="*/ 12096 w 1156465"/>
                  <a:gd name="connsiteY4" fmla="*/ 33463 h 175221"/>
                  <a:gd name="connsiteX5" fmla="*/ 52747 w 1156465"/>
                  <a:gd name="connsiteY5" fmla="*/ 7180 h 175221"/>
                  <a:gd name="connsiteX6" fmla="*/ 63261 w 1156465"/>
                  <a:gd name="connsiteY6" fmla="*/ 7180 h 175221"/>
                  <a:gd name="connsiteX7" fmla="*/ 314529 w 1156465"/>
                  <a:gd name="connsiteY7" fmla="*/ 56593 h 175221"/>
                  <a:gd name="connsiteX8" fmla="*/ 601893 w 1156465"/>
                  <a:gd name="connsiteY8" fmla="*/ 68858 h 175221"/>
                  <a:gd name="connsiteX9" fmla="*/ 981424 w 1156465"/>
                  <a:gd name="connsiteY9" fmla="*/ 30309 h 175221"/>
                  <a:gd name="connsiteX10" fmla="*/ 1079548 w 1156465"/>
                  <a:gd name="connsiteY10" fmla="*/ 1924 h 175221"/>
                  <a:gd name="connsiteX11" fmla="*/ 1090412 w 1156465"/>
                  <a:gd name="connsiteY11" fmla="*/ 522 h 175221"/>
                  <a:gd name="connsiteX12" fmla="*/ 1146833 w 1156465"/>
                  <a:gd name="connsiteY12" fmla="*/ 34515 h 175221"/>
                  <a:gd name="connsiteX13" fmla="*/ 1147184 w 1156465"/>
                  <a:gd name="connsiteY13" fmla="*/ 76568 h 175221"/>
                  <a:gd name="connsiteX14" fmla="*/ 1100224 w 1156465"/>
                  <a:gd name="connsiteY14" fmla="*/ 106356 h 175221"/>
                  <a:gd name="connsiteX15" fmla="*/ 922900 w 1156465"/>
                  <a:gd name="connsiteY15" fmla="*/ 152965 h 175221"/>
                  <a:gd name="connsiteX16" fmla="*/ 644297 w 1156465"/>
                  <a:gd name="connsiteY16" fmla="*/ 176445 h 175221"/>
                  <a:gd name="connsiteX17" fmla="*/ 574909 w 1156465"/>
                  <a:gd name="connsiteY17" fmla="*/ 177146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56465" h="175221">
                    <a:moveTo>
                      <a:pt x="574909" y="177146"/>
                    </a:moveTo>
                    <a:cubicBezTo>
                      <a:pt x="450852" y="178197"/>
                      <a:pt x="327145" y="170837"/>
                      <a:pt x="204490" y="148409"/>
                    </a:cubicBezTo>
                    <a:cubicBezTo>
                      <a:pt x="154026" y="139297"/>
                      <a:pt x="104263" y="128083"/>
                      <a:pt x="57303" y="106706"/>
                    </a:cubicBezTo>
                    <a:cubicBezTo>
                      <a:pt x="41533" y="99697"/>
                      <a:pt x="26464" y="90235"/>
                      <a:pt x="13147" y="79372"/>
                    </a:cubicBezTo>
                    <a:cubicBezTo>
                      <a:pt x="-4025" y="65354"/>
                      <a:pt x="-4375" y="47832"/>
                      <a:pt x="12096" y="33463"/>
                    </a:cubicBezTo>
                    <a:cubicBezTo>
                      <a:pt x="24011" y="22950"/>
                      <a:pt x="38730" y="15591"/>
                      <a:pt x="52747" y="7180"/>
                    </a:cubicBezTo>
                    <a:cubicBezTo>
                      <a:pt x="55551" y="5428"/>
                      <a:pt x="60107" y="6129"/>
                      <a:pt x="63261" y="7180"/>
                    </a:cubicBezTo>
                    <a:cubicBezTo>
                      <a:pt x="144914" y="34515"/>
                      <a:pt x="229371" y="47481"/>
                      <a:pt x="314529" y="56593"/>
                    </a:cubicBezTo>
                    <a:cubicBezTo>
                      <a:pt x="410200" y="66756"/>
                      <a:pt x="505871" y="70610"/>
                      <a:pt x="601893" y="68858"/>
                    </a:cubicBezTo>
                    <a:cubicBezTo>
                      <a:pt x="729455" y="66405"/>
                      <a:pt x="856315" y="58345"/>
                      <a:pt x="981424" y="30309"/>
                    </a:cubicBezTo>
                    <a:cubicBezTo>
                      <a:pt x="1014716" y="22950"/>
                      <a:pt x="1046957" y="11385"/>
                      <a:pt x="1079548" y="1924"/>
                    </a:cubicBezTo>
                    <a:cubicBezTo>
                      <a:pt x="1083053" y="872"/>
                      <a:pt x="1087959" y="-880"/>
                      <a:pt x="1090412" y="522"/>
                    </a:cubicBezTo>
                    <a:cubicBezTo>
                      <a:pt x="1109686" y="11385"/>
                      <a:pt x="1129662" y="21198"/>
                      <a:pt x="1146833" y="34515"/>
                    </a:cubicBezTo>
                    <a:cubicBezTo>
                      <a:pt x="1162253" y="46430"/>
                      <a:pt x="1161903" y="63952"/>
                      <a:pt x="1147184" y="76568"/>
                    </a:cubicBezTo>
                    <a:cubicBezTo>
                      <a:pt x="1133166" y="88483"/>
                      <a:pt x="1117046" y="98996"/>
                      <a:pt x="1100224" y="106356"/>
                    </a:cubicBezTo>
                    <a:cubicBezTo>
                      <a:pt x="1043803" y="131588"/>
                      <a:pt x="983526" y="143152"/>
                      <a:pt x="922900" y="152965"/>
                    </a:cubicBezTo>
                    <a:cubicBezTo>
                      <a:pt x="830733" y="167683"/>
                      <a:pt x="737515" y="175393"/>
                      <a:pt x="644297" y="176445"/>
                    </a:cubicBezTo>
                    <a:cubicBezTo>
                      <a:pt x="621168" y="177146"/>
                      <a:pt x="598038" y="177146"/>
                      <a:pt x="574909" y="177146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4FFAEAA2-56D0-4ED6-AB6F-C9AA8ABBD3A4}"/>
                  </a:ext>
                </a:extLst>
              </p:cNvPr>
              <p:cNvSpPr/>
              <p:nvPr/>
            </p:nvSpPr>
            <p:spPr>
              <a:xfrm>
                <a:off x="5537669" y="3055216"/>
                <a:ext cx="1156465" cy="175222"/>
              </a:xfrm>
              <a:custGeom>
                <a:avLst/>
                <a:gdLst>
                  <a:gd name="connsiteX0" fmla="*/ 587526 w 1156465"/>
                  <a:gd name="connsiteY0" fmla="*/ 175794 h 175221"/>
                  <a:gd name="connsiteX1" fmla="*/ 226919 w 1156465"/>
                  <a:gd name="connsiteY1" fmla="*/ 149862 h 175221"/>
                  <a:gd name="connsiteX2" fmla="*/ 42235 w 1156465"/>
                  <a:gd name="connsiteY2" fmla="*/ 96944 h 175221"/>
                  <a:gd name="connsiteX3" fmla="*/ 10345 w 1156465"/>
                  <a:gd name="connsiteY3" fmla="*/ 73815 h 175221"/>
                  <a:gd name="connsiteX4" fmla="*/ 9644 w 1156465"/>
                  <a:gd name="connsiteY4" fmla="*/ 34566 h 175221"/>
                  <a:gd name="connsiteX5" fmla="*/ 54851 w 1156465"/>
                  <a:gd name="connsiteY5" fmla="*/ 4427 h 175221"/>
                  <a:gd name="connsiteX6" fmla="*/ 65715 w 1156465"/>
                  <a:gd name="connsiteY6" fmla="*/ 5128 h 175221"/>
                  <a:gd name="connsiteX7" fmla="*/ 304368 w 1156465"/>
                  <a:gd name="connsiteY7" fmla="*/ 53489 h 175221"/>
                  <a:gd name="connsiteX8" fmla="*/ 608202 w 1156465"/>
                  <a:gd name="connsiteY8" fmla="*/ 67157 h 175221"/>
                  <a:gd name="connsiteX9" fmla="*/ 1000349 w 1156465"/>
                  <a:gd name="connsiteY9" fmla="*/ 25103 h 175221"/>
                  <a:gd name="connsiteX10" fmla="*/ 1079900 w 1156465"/>
                  <a:gd name="connsiteY10" fmla="*/ 1273 h 175221"/>
                  <a:gd name="connsiteX11" fmla="*/ 1096371 w 1156465"/>
                  <a:gd name="connsiteY11" fmla="*/ 1624 h 175221"/>
                  <a:gd name="connsiteX12" fmla="*/ 1141578 w 1156465"/>
                  <a:gd name="connsiteY12" fmla="*/ 27557 h 175221"/>
                  <a:gd name="connsiteX13" fmla="*/ 1141578 w 1156465"/>
                  <a:gd name="connsiteY13" fmla="*/ 81525 h 175221"/>
                  <a:gd name="connsiteX14" fmla="*/ 1045556 w 1156465"/>
                  <a:gd name="connsiteY14" fmla="*/ 125330 h 175221"/>
                  <a:gd name="connsiteX15" fmla="*/ 842299 w 1156465"/>
                  <a:gd name="connsiteY15" fmla="*/ 163178 h 175221"/>
                  <a:gd name="connsiteX16" fmla="*/ 587526 w 1156465"/>
                  <a:gd name="connsiteY16" fmla="*/ 175794 h 175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56465" h="175221">
                    <a:moveTo>
                      <a:pt x="587526" y="175794"/>
                    </a:moveTo>
                    <a:cubicBezTo>
                      <a:pt x="461366" y="176495"/>
                      <a:pt x="343617" y="169486"/>
                      <a:pt x="226919" y="149862"/>
                    </a:cubicBezTo>
                    <a:cubicBezTo>
                      <a:pt x="163489" y="139348"/>
                      <a:pt x="100059" y="126732"/>
                      <a:pt x="42235" y="96944"/>
                    </a:cubicBezTo>
                    <a:cubicBezTo>
                      <a:pt x="30671" y="90987"/>
                      <a:pt x="19807" y="82927"/>
                      <a:pt x="10345" y="73815"/>
                    </a:cubicBezTo>
                    <a:cubicBezTo>
                      <a:pt x="-2972" y="61199"/>
                      <a:pt x="-3673" y="46831"/>
                      <a:pt x="9644" y="34566"/>
                    </a:cubicBezTo>
                    <a:cubicBezTo>
                      <a:pt x="22961" y="22650"/>
                      <a:pt x="39432" y="13889"/>
                      <a:pt x="54851" y="4427"/>
                    </a:cubicBezTo>
                    <a:cubicBezTo>
                      <a:pt x="57305" y="3026"/>
                      <a:pt x="62211" y="3726"/>
                      <a:pt x="65715" y="5128"/>
                    </a:cubicBezTo>
                    <a:cubicBezTo>
                      <a:pt x="143163" y="32112"/>
                      <a:pt x="223415" y="44378"/>
                      <a:pt x="304368" y="53489"/>
                    </a:cubicBezTo>
                    <a:cubicBezTo>
                      <a:pt x="405295" y="65054"/>
                      <a:pt x="506924" y="68909"/>
                      <a:pt x="608202" y="67157"/>
                    </a:cubicBezTo>
                    <a:cubicBezTo>
                      <a:pt x="739969" y="65054"/>
                      <a:pt x="871386" y="55592"/>
                      <a:pt x="1000349" y="25103"/>
                    </a:cubicBezTo>
                    <a:cubicBezTo>
                      <a:pt x="1027333" y="18796"/>
                      <a:pt x="1053266" y="8983"/>
                      <a:pt x="1079900" y="1273"/>
                    </a:cubicBezTo>
                    <a:cubicBezTo>
                      <a:pt x="1085157" y="-128"/>
                      <a:pt x="1091815" y="-829"/>
                      <a:pt x="1096371" y="1624"/>
                    </a:cubicBezTo>
                    <a:cubicBezTo>
                      <a:pt x="1111791" y="9334"/>
                      <a:pt x="1127911" y="17043"/>
                      <a:pt x="1141578" y="27557"/>
                    </a:cubicBezTo>
                    <a:cubicBezTo>
                      <a:pt x="1164007" y="44378"/>
                      <a:pt x="1163656" y="63652"/>
                      <a:pt x="1141578" y="81525"/>
                    </a:cubicBezTo>
                    <a:cubicBezTo>
                      <a:pt x="1113192" y="104304"/>
                      <a:pt x="1079550" y="115168"/>
                      <a:pt x="1045556" y="125330"/>
                    </a:cubicBezTo>
                    <a:cubicBezTo>
                      <a:pt x="978972" y="144955"/>
                      <a:pt x="910986" y="155469"/>
                      <a:pt x="842299" y="163178"/>
                    </a:cubicBezTo>
                    <a:cubicBezTo>
                      <a:pt x="755389" y="171940"/>
                      <a:pt x="667778" y="176846"/>
                      <a:pt x="587526" y="17579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="" xmlns:a16="http://schemas.microsoft.com/office/drawing/2014/main" id="{B8376615-ECCD-4219-B3D2-1006D340F2FB}"/>
                </a:ext>
              </a:extLst>
            </p:cNvPr>
            <p:cNvGrpSpPr/>
            <p:nvPr/>
          </p:nvGrpSpPr>
          <p:grpSpPr>
            <a:xfrm>
              <a:off x="4256258" y="4198390"/>
              <a:ext cx="578603" cy="857382"/>
              <a:chOff x="4256258" y="4198390"/>
              <a:chExt cx="578603" cy="857382"/>
            </a:xfrm>
            <a:solidFill>
              <a:schemeClr val="accent4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A18889A5-E15D-4888-AF9C-23308C3A69F0}"/>
                  </a:ext>
                </a:extLst>
              </p:cNvPr>
              <p:cNvSpPr/>
              <p:nvPr/>
            </p:nvSpPr>
            <p:spPr>
              <a:xfrm>
                <a:off x="4256541" y="4269376"/>
                <a:ext cx="578233" cy="241806"/>
              </a:xfrm>
              <a:custGeom>
                <a:avLst/>
                <a:gdLst>
                  <a:gd name="connsiteX0" fmla="*/ 1489 w 578232"/>
                  <a:gd name="connsiteY0" fmla="*/ 0 h 241806"/>
                  <a:gd name="connsiteX1" fmla="*/ 147625 w 578232"/>
                  <a:gd name="connsiteY1" fmla="*/ 31890 h 241806"/>
                  <a:gd name="connsiteX2" fmla="*/ 370156 w 578232"/>
                  <a:gd name="connsiteY2" fmla="*/ 36446 h 241806"/>
                  <a:gd name="connsiteX3" fmla="*/ 536968 w 578232"/>
                  <a:gd name="connsiteY3" fmla="*/ 14719 h 241806"/>
                  <a:gd name="connsiteX4" fmla="*/ 577619 w 578232"/>
                  <a:gd name="connsiteY4" fmla="*/ 1051 h 241806"/>
                  <a:gd name="connsiteX5" fmla="*/ 578320 w 578232"/>
                  <a:gd name="connsiteY5" fmla="*/ 10864 h 241806"/>
                  <a:gd name="connsiteX6" fmla="*/ 578671 w 578232"/>
                  <a:gd name="connsiteY6" fmla="*/ 186436 h 241806"/>
                  <a:gd name="connsiteX7" fmla="*/ 565354 w 578232"/>
                  <a:gd name="connsiteY7" fmla="*/ 206762 h 241806"/>
                  <a:gd name="connsiteX8" fmla="*/ 479145 w 578232"/>
                  <a:gd name="connsiteY8" fmla="*/ 229190 h 241806"/>
                  <a:gd name="connsiteX9" fmla="*/ 245749 w 578232"/>
                  <a:gd name="connsiteY9" fmla="*/ 241806 h 241806"/>
                  <a:gd name="connsiteX10" fmla="*/ 48098 w 578232"/>
                  <a:gd name="connsiteY10" fmla="*/ 219027 h 241806"/>
                  <a:gd name="connsiteX11" fmla="*/ 8849 w 578232"/>
                  <a:gd name="connsiteY11" fmla="*/ 203958 h 241806"/>
                  <a:gd name="connsiteX12" fmla="*/ 438 w 578232"/>
                  <a:gd name="connsiteY12" fmla="*/ 190291 h 241806"/>
                  <a:gd name="connsiteX13" fmla="*/ 88 w 578232"/>
                  <a:gd name="connsiteY13" fmla="*/ 3504 h 241806"/>
                  <a:gd name="connsiteX14" fmla="*/ 1489 w 578232"/>
                  <a:gd name="connsiteY14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8232" h="241806">
                    <a:moveTo>
                      <a:pt x="1489" y="0"/>
                    </a:moveTo>
                    <a:cubicBezTo>
                      <a:pt x="48449" y="21728"/>
                      <a:pt x="98212" y="29087"/>
                      <a:pt x="147625" y="31890"/>
                    </a:cubicBezTo>
                    <a:cubicBezTo>
                      <a:pt x="221568" y="36096"/>
                      <a:pt x="295862" y="37498"/>
                      <a:pt x="370156" y="36446"/>
                    </a:cubicBezTo>
                    <a:cubicBezTo>
                      <a:pt x="426227" y="35745"/>
                      <a:pt x="482298" y="29087"/>
                      <a:pt x="536968" y="14719"/>
                    </a:cubicBezTo>
                    <a:cubicBezTo>
                      <a:pt x="550285" y="11214"/>
                      <a:pt x="563601" y="5958"/>
                      <a:pt x="577619" y="1051"/>
                    </a:cubicBezTo>
                    <a:cubicBezTo>
                      <a:pt x="577970" y="3855"/>
                      <a:pt x="578320" y="7359"/>
                      <a:pt x="578320" y="10864"/>
                    </a:cubicBezTo>
                    <a:cubicBezTo>
                      <a:pt x="578320" y="69388"/>
                      <a:pt x="577970" y="127912"/>
                      <a:pt x="578671" y="186436"/>
                    </a:cubicBezTo>
                    <a:cubicBezTo>
                      <a:pt x="578671" y="197300"/>
                      <a:pt x="574816" y="203958"/>
                      <a:pt x="565354" y="206762"/>
                    </a:cubicBezTo>
                    <a:cubicBezTo>
                      <a:pt x="536617" y="214822"/>
                      <a:pt x="508231" y="224284"/>
                      <a:pt x="479145" y="229190"/>
                    </a:cubicBezTo>
                    <a:cubicBezTo>
                      <a:pt x="402047" y="242157"/>
                      <a:pt x="323898" y="244259"/>
                      <a:pt x="245749" y="241806"/>
                    </a:cubicBezTo>
                    <a:cubicBezTo>
                      <a:pt x="179164" y="239704"/>
                      <a:pt x="112931" y="235849"/>
                      <a:pt x="48098" y="219027"/>
                    </a:cubicBezTo>
                    <a:cubicBezTo>
                      <a:pt x="34782" y="215523"/>
                      <a:pt x="21465" y="209916"/>
                      <a:pt x="8849" y="203958"/>
                    </a:cubicBezTo>
                    <a:cubicBezTo>
                      <a:pt x="4643" y="201856"/>
                      <a:pt x="438" y="194847"/>
                      <a:pt x="438" y="190291"/>
                    </a:cubicBezTo>
                    <a:cubicBezTo>
                      <a:pt x="-263" y="127912"/>
                      <a:pt x="88" y="65533"/>
                      <a:pt x="88" y="3504"/>
                    </a:cubicBezTo>
                    <a:cubicBezTo>
                      <a:pt x="438" y="2103"/>
                      <a:pt x="1139" y="1402"/>
                      <a:pt x="1489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5E878D0A-F7E1-4209-B1F3-852C71D46AE6}"/>
                  </a:ext>
                </a:extLst>
              </p:cNvPr>
              <p:cNvSpPr/>
              <p:nvPr/>
            </p:nvSpPr>
            <p:spPr>
              <a:xfrm>
                <a:off x="4256258" y="4813966"/>
                <a:ext cx="578233" cy="241806"/>
              </a:xfrm>
              <a:custGeom>
                <a:avLst/>
                <a:gdLst>
                  <a:gd name="connsiteX0" fmla="*/ 721 w 578232"/>
                  <a:gd name="connsiteY0" fmla="*/ 0 h 241806"/>
                  <a:gd name="connsiteX1" fmla="*/ 153865 w 578232"/>
                  <a:gd name="connsiteY1" fmla="*/ 32942 h 241806"/>
                  <a:gd name="connsiteX2" fmla="*/ 354319 w 578232"/>
                  <a:gd name="connsiteY2" fmla="*/ 37498 h 241806"/>
                  <a:gd name="connsiteX3" fmla="*/ 543909 w 578232"/>
                  <a:gd name="connsiteY3" fmla="*/ 12966 h 241806"/>
                  <a:gd name="connsiteX4" fmla="*/ 578603 w 578232"/>
                  <a:gd name="connsiteY4" fmla="*/ 701 h 241806"/>
                  <a:gd name="connsiteX5" fmla="*/ 578603 w 578232"/>
                  <a:gd name="connsiteY5" fmla="*/ 30138 h 241806"/>
                  <a:gd name="connsiteX6" fmla="*/ 578954 w 578232"/>
                  <a:gd name="connsiteY6" fmla="*/ 185035 h 241806"/>
                  <a:gd name="connsiteX7" fmla="*/ 563884 w 578232"/>
                  <a:gd name="connsiteY7" fmla="*/ 208164 h 241806"/>
                  <a:gd name="connsiteX8" fmla="*/ 474872 w 578232"/>
                  <a:gd name="connsiteY8" fmla="*/ 229891 h 241806"/>
                  <a:gd name="connsiteX9" fmla="*/ 316822 w 578232"/>
                  <a:gd name="connsiteY9" fmla="*/ 241456 h 241806"/>
                  <a:gd name="connsiteX10" fmla="*/ 73613 w 578232"/>
                  <a:gd name="connsiteY10" fmla="*/ 224985 h 241806"/>
                  <a:gd name="connsiteX11" fmla="*/ 13687 w 578232"/>
                  <a:gd name="connsiteY11" fmla="*/ 207463 h 241806"/>
                  <a:gd name="connsiteX12" fmla="*/ 20 w 578232"/>
                  <a:gd name="connsiteY12" fmla="*/ 186086 h 241806"/>
                  <a:gd name="connsiteX13" fmla="*/ 721 w 578232"/>
                  <a:gd name="connsiteY13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241806">
                    <a:moveTo>
                      <a:pt x="721" y="0"/>
                    </a:moveTo>
                    <a:cubicBezTo>
                      <a:pt x="50484" y="22779"/>
                      <a:pt x="102350" y="30138"/>
                      <a:pt x="153865" y="32942"/>
                    </a:cubicBezTo>
                    <a:cubicBezTo>
                      <a:pt x="220449" y="36797"/>
                      <a:pt x="287735" y="38549"/>
                      <a:pt x="354319" y="37498"/>
                    </a:cubicBezTo>
                    <a:cubicBezTo>
                      <a:pt x="418100" y="36446"/>
                      <a:pt x="481881" y="30839"/>
                      <a:pt x="543909" y="12966"/>
                    </a:cubicBezTo>
                    <a:cubicBezTo>
                      <a:pt x="555123" y="9813"/>
                      <a:pt x="566338" y="4906"/>
                      <a:pt x="578603" y="701"/>
                    </a:cubicBezTo>
                    <a:cubicBezTo>
                      <a:pt x="578603" y="10864"/>
                      <a:pt x="578603" y="20326"/>
                      <a:pt x="578603" y="30138"/>
                    </a:cubicBezTo>
                    <a:cubicBezTo>
                      <a:pt x="578603" y="81654"/>
                      <a:pt x="578253" y="133519"/>
                      <a:pt x="578954" y="185035"/>
                    </a:cubicBezTo>
                    <a:cubicBezTo>
                      <a:pt x="579304" y="197650"/>
                      <a:pt x="574748" y="205010"/>
                      <a:pt x="563884" y="208164"/>
                    </a:cubicBezTo>
                    <a:cubicBezTo>
                      <a:pt x="534447" y="216224"/>
                      <a:pt x="505010" y="226387"/>
                      <a:pt x="474872" y="229891"/>
                    </a:cubicBezTo>
                    <a:cubicBezTo>
                      <a:pt x="422656" y="236199"/>
                      <a:pt x="369739" y="239003"/>
                      <a:pt x="316822" y="241456"/>
                    </a:cubicBezTo>
                    <a:cubicBezTo>
                      <a:pt x="235168" y="244960"/>
                      <a:pt x="154216" y="240054"/>
                      <a:pt x="73613" y="224985"/>
                    </a:cubicBezTo>
                    <a:cubicBezTo>
                      <a:pt x="53288" y="221130"/>
                      <a:pt x="33663" y="213771"/>
                      <a:pt x="13687" y="207463"/>
                    </a:cubicBezTo>
                    <a:cubicBezTo>
                      <a:pt x="3875" y="204309"/>
                      <a:pt x="-330" y="197300"/>
                      <a:pt x="20" y="186086"/>
                    </a:cubicBezTo>
                    <a:cubicBezTo>
                      <a:pt x="1071" y="124408"/>
                      <a:pt x="721" y="63080"/>
                      <a:pt x="721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D1F89DCD-2FE4-4951-B05A-A3ADAA4E9443}"/>
                  </a:ext>
                </a:extLst>
              </p:cNvPr>
              <p:cNvSpPr/>
              <p:nvPr/>
            </p:nvSpPr>
            <p:spPr>
              <a:xfrm>
                <a:off x="4256628" y="4547278"/>
                <a:ext cx="578233" cy="241806"/>
              </a:xfrm>
              <a:custGeom>
                <a:avLst/>
                <a:gdLst>
                  <a:gd name="connsiteX0" fmla="*/ 350 w 578232"/>
                  <a:gd name="connsiteY0" fmla="*/ 701 h 241806"/>
                  <a:gd name="connsiteX1" fmla="*/ 256875 w 578232"/>
                  <a:gd name="connsiteY1" fmla="*/ 38549 h 241806"/>
                  <a:gd name="connsiteX2" fmla="*/ 463637 w 578232"/>
                  <a:gd name="connsiteY2" fmla="*/ 28736 h 241806"/>
                  <a:gd name="connsiteX3" fmla="*/ 578233 w 578232"/>
                  <a:gd name="connsiteY3" fmla="*/ 0 h 241806"/>
                  <a:gd name="connsiteX4" fmla="*/ 578933 w 578232"/>
                  <a:gd name="connsiteY4" fmla="*/ 14368 h 241806"/>
                  <a:gd name="connsiteX5" fmla="*/ 579284 w 578232"/>
                  <a:gd name="connsiteY5" fmla="*/ 184684 h 241806"/>
                  <a:gd name="connsiteX6" fmla="*/ 564215 w 578232"/>
                  <a:gd name="connsiteY6" fmla="*/ 207813 h 241806"/>
                  <a:gd name="connsiteX7" fmla="*/ 471347 w 578232"/>
                  <a:gd name="connsiteY7" fmla="*/ 230242 h 241806"/>
                  <a:gd name="connsiteX8" fmla="*/ 316100 w 578232"/>
                  <a:gd name="connsiteY8" fmla="*/ 241105 h 241806"/>
                  <a:gd name="connsiteX9" fmla="*/ 65533 w 578232"/>
                  <a:gd name="connsiteY9" fmla="*/ 222882 h 241806"/>
                  <a:gd name="connsiteX10" fmla="*/ 15420 w 578232"/>
                  <a:gd name="connsiteY10" fmla="*/ 207813 h 241806"/>
                  <a:gd name="connsiteX11" fmla="*/ 0 w 578232"/>
                  <a:gd name="connsiteY11" fmla="*/ 184684 h 241806"/>
                  <a:gd name="connsiteX12" fmla="*/ 350 w 578232"/>
                  <a:gd name="connsiteY12" fmla="*/ 701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241806">
                    <a:moveTo>
                      <a:pt x="350" y="701"/>
                    </a:moveTo>
                    <a:cubicBezTo>
                      <a:pt x="84107" y="32591"/>
                      <a:pt x="170316" y="36096"/>
                      <a:pt x="256875" y="38549"/>
                    </a:cubicBezTo>
                    <a:cubicBezTo>
                      <a:pt x="325913" y="40651"/>
                      <a:pt x="394950" y="37848"/>
                      <a:pt x="463637" y="28736"/>
                    </a:cubicBezTo>
                    <a:cubicBezTo>
                      <a:pt x="502537" y="23480"/>
                      <a:pt x="541085" y="17522"/>
                      <a:pt x="578233" y="0"/>
                    </a:cubicBezTo>
                    <a:cubicBezTo>
                      <a:pt x="578583" y="5607"/>
                      <a:pt x="578933" y="9812"/>
                      <a:pt x="578933" y="14368"/>
                    </a:cubicBezTo>
                    <a:cubicBezTo>
                      <a:pt x="578933" y="71140"/>
                      <a:pt x="578583" y="127912"/>
                      <a:pt x="579284" y="184684"/>
                    </a:cubicBezTo>
                    <a:cubicBezTo>
                      <a:pt x="579284" y="196950"/>
                      <a:pt x="575429" y="205010"/>
                      <a:pt x="564215" y="207813"/>
                    </a:cubicBezTo>
                    <a:cubicBezTo>
                      <a:pt x="533376" y="215873"/>
                      <a:pt x="502887" y="226387"/>
                      <a:pt x="471347" y="230242"/>
                    </a:cubicBezTo>
                    <a:cubicBezTo>
                      <a:pt x="419832" y="236550"/>
                      <a:pt x="367966" y="239353"/>
                      <a:pt x="316100" y="241105"/>
                    </a:cubicBezTo>
                    <a:cubicBezTo>
                      <a:pt x="231994" y="244259"/>
                      <a:pt x="148238" y="240054"/>
                      <a:pt x="65533" y="222882"/>
                    </a:cubicBezTo>
                    <a:cubicBezTo>
                      <a:pt x="48712" y="219378"/>
                      <a:pt x="32241" y="213070"/>
                      <a:pt x="15420" y="207813"/>
                    </a:cubicBezTo>
                    <a:cubicBezTo>
                      <a:pt x="4556" y="204309"/>
                      <a:pt x="0" y="197300"/>
                      <a:pt x="0" y="184684"/>
                    </a:cubicBezTo>
                    <a:cubicBezTo>
                      <a:pt x="701" y="123707"/>
                      <a:pt x="350" y="62730"/>
                      <a:pt x="350" y="70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2F37DBDE-B9CF-4045-92B7-CD7B47F704F8}"/>
                  </a:ext>
                </a:extLst>
              </p:cNvPr>
              <p:cNvSpPr/>
              <p:nvPr/>
            </p:nvSpPr>
            <p:spPr>
              <a:xfrm>
                <a:off x="4256628" y="4198390"/>
                <a:ext cx="578233" cy="91115"/>
              </a:xfrm>
              <a:custGeom>
                <a:avLst/>
                <a:gdLst>
                  <a:gd name="connsiteX0" fmla="*/ 0 w 578232"/>
                  <a:gd name="connsiteY0" fmla="*/ 44703 h 91115"/>
                  <a:gd name="connsiteX1" fmla="*/ 23830 w 578232"/>
                  <a:gd name="connsiteY1" fmla="*/ 31737 h 91115"/>
                  <a:gd name="connsiteX2" fmla="*/ 133519 w 578232"/>
                  <a:gd name="connsiteY2" fmla="*/ 8958 h 91115"/>
                  <a:gd name="connsiteX3" fmla="*/ 350444 w 578232"/>
                  <a:gd name="connsiteY3" fmla="*/ 1599 h 91115"/>
                  <a:gd name="connsiteX4" fmla="*/ 541436 w 578232"/>
                  <a:gd name="connsiteY4" fmla="*/ 26480 h 91115"/>
                  <a:gd name="connsiteX5" fmla="*/ 566317 w 578232"/>
                  <a:gd name="connsiteY5" fmla="*/ 35942 h 91115"/>
                  <a:gd name="connsiteX6" fmla="*/ 578933 w 578232"/>
                  <a:gd name="connsiteY6" fmla="*/ 47507 h 91115"/>
                  <a:gd name="connsiteX7" fmla="*/ 567018 w 578232"/>
                  <a:gd name="connsiteY7" fmla="*/ 58020 h 91115"/>
                  <a:gd name="connsiteX8" fmla="*/ 514802 w 578232"/>
                  <a:gd name="connsiteY8" fmla="*/ 74491 h 91115"/>
                  <a:gd name="connsiteX9" fmla="*/ 340982 w 578232"/>
                  <a:gd name="connsiteY9" fmla="*/ 93064 h 91115"/>
                  <a:gd name="connsiteX10" fmla="*/ 127912 w 578232"/>
                  <a:gd name="connsiteY10" fmla="*/ 84654 h 91115"/>
                  <a:gd name="connsiteX11" fmla="*/ 28036 w 578232"/>
                  <a:gd name="connsiteY11" fmla="*/ 64328 h 91115"/>
                  <a:gd name="connsiteX12" fmla="*/ 0 w 578232"/>
                  <a:gd name="connsiteY12" fmla="*/ 50661 h 91115"/>
                  <a:gd name="connsiteX13" fmla="*/ 0 w 578232"/>
                  <a:gd name="connsiteY13" fmla="*/ 44703 h 9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91115">
                    <a:moveTo>
                      <a:pt x="0" y="44703"/>
                    </a:moveTo>
                    <a:cubicBezTo>
                      <a:pt x="8060" y="40147"/>
                      <a:pt x="15420" y="33839"/>
                      <a:pt x="23830" y="31737"/>
                    </a:cubicBezTo>
                    <a:cubicBezTo>
                      <a:pt x="60276" y="23326"/>
                      <a:pt x="96723" y="14214"/>
                      <a:pt x="133519" y="8958"/>
                    </a:cubicBezTo>
                    <a:cubicBezTo>
                      <a:pt x="205360" y="-1205"/>
                      <a:pt x="278253" y="-1205"/>
                      <a:pt x="350444" y="1599"/>
                    </a:cubicBezTo>
                    <a:cubicBezTo>
                      <a:pt x="414575" y="4051"/>
                      <a:pt x="479057" y="8607"/>
                      <a:pt x="541436" y="26480"/>
                    </a:cubicBezTo>
                    <a:cubicBezTo>
                      <a:pt x="549847" y="28933"/>
                      <a:pt x="558608" y="32087"/>
                      <a:pt x="566317" y="35942"/>
                    </a:cubicBezTo>
                    <a:cubicBezTo>
                      <a:pt x="571224" y="38395"/>
                      <a:pt x="574728" y="43652"/>
                      <a:pt x="578933" y="47507"/>
                    </a:cubicBezTo>
                    <a:cubicBezTo>
                      <a:pt x="575079" y="51011"/>
                      <a:pt x="571574" y="56268"/>
                      <a:pt x="567018" y="58020"/>
                    </a:cubicBezTo>
                    <a:cubicBezTo>
                      <a:pt x="549847" y="64328"/>
                      <a:pt x="532675" y="70636"/>
                      <a:pt x="514802" y="74491"/>
                    </a:cubicBezTo>
                    <a:cubicBezTo>
                      <a:pt x="457680" y="87107"/>
                      <a:pt x="399506" y="90962"/>
                      <a:pt x="340982" y="93064"/>
                    </a:cubicBezTo>
                    <a:cubicBezTo>
                      <a:pt x="269842" y="95517"/>
                      <a:pt x="198702" y="94116"/>
                      <a:pt x="127912" y="84654"/>
                    </a:cubicBezTo>
                    <a:cubicBezTo>
                      <a:pt x="94269" y="80098"/>
                      <a:pt x="60977" y="72038"/>
                      <a:pt x="28036" y="64328"/>
                    </a:cubicBezTo>
                    <a:cubicBezTo>
                      <a:pt x="18223" y="61875"/>
                      <a:pt x="9462" y="55567"/>
                      <a:pt x="0" y="50661"/>
                    </a:cubicBezTo>
                    <a:cubicBezTo>
                      <a:pt x="0" y="48908"/>
                      <a:pt x="0" y="46806"/>
                      <a:pt x="0" y="44703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3F1543DA-D38F-4C37-8662-E37833DEB7F7}"/>
                  </a:ext>
                </a:extLst>
              </p:cNvPr>
              <p:cNvSpPr/>
              <p:nvPr/>
            </p:nvSpPr>
            <p:spPr>
              <a:xfrm>
                <a:off x="4256278" y="4503692"/>
                <a:ext cx="578233" cy="63080"/>
              </a:xfrm>
              <a:custGeom>
                <a:avLst/>
                <a:gdLst>
                  <a:gd name="connsiteX0" fmla="*/ 0 w 578232"/>
                  <a:gd name="connsiteY0" fmla="*/ 19055 h 63079"/>
                  <a:gd name="connsiteX1" fmla="*/ 50113 w 578232"/>
                  <a:gd name="connsiteY1" fmla="*/ 1183 h 63079"/>
                  <a:gd name="connsiteX2" fmla="*/ 234097 w 578232"/>
                  <a:gd name="connsiteY2" fmla="*/ 22560 h 63079"/>
                  <a:gd name="connsiteX3" fmla="*/ 442260 w 578232"/>
                  <a:gd name="connsiteY3" fmla="*/ 15901 h 63079"/>
                  <a:gd name="connsiteX4" fmla="*/ 530572 w 578232"/>
                  <a:gd name="connsiteY4" fmla="*/ 1183 h 63079"/>
                  <a:gd name="connsiteX5" fmla="*/ 576480 w 578232"/>
                  <a:gd name="connsiteY5" fmla="*/ 15201 h 63079"/>
                  <a:gd name="connsiteX6" fmla="*/ 574378 w 578232"/>
                  <a:gd name="connsiteY6" fmla="*/ 27116 h 63079"/>
                  <a:gd name="connsiteX7" fmla="*/ 542838 w 578232"/>
                  <a:gd name="connsiteY7" fmla="*/ 40783 h 63079"/>
                  <a:gd name="connsiteX8" fmla="*/ 419481 w 578232"/>
                  <a:gd name="connsiteY8" fmla="*/ 61109 h 63079"/>
                  <a:gd name="connsiteX9" fmla="*/ 240755 w 578232"/>
                  <a:gd name="connsiteY9" fmla="*/ 66015 h 63079"/>
                  <a:gd name="connsiteX10" fmla="*/ 39600 w 578232"/>
                  <a:gd name="connsiteY10" fmla="*/ 41133 h 63079"/>
                  <a:gd name="connsiteX11" fmla="*/ 0 w 578232"/>
                  <a:gd name="connsiteY11" fmla="*/ 19055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63079">
                    <a:moveTo>
                      <a:pt x="0" y="19055"/>
                    </a:moveTo>
                    <a:cubicBezTo>
                      <a:pt x="15420" y="7491"/>
                      <a:pt x="30138" y="-3723"/>
                      <a:pt x="50113" y="1183"/>
                    </a:cubicBezTo>
                    <a:cubicBezTo>
                      <a:pt x="110740" y="15201"/>
                      <a:pt x="172068" y="20107"/>
                      <a:pt x="234097" y="22560"/>
                    </a:cubicBezTo>
                    <a:cubicBezTo>
                      <a:pt x="303484" y="25363"/>
                      <a:pt x="373223" y="23611"/>
                      <a:pt x="442260" y="15901"/>
                    </a:cubicBezTo>
                    <a:cubicBezTo>
                      <a:pt x="471698" y="12397"/>
                      <a:pt x="501135" y="7140"/>
                      <a:pt x="530572" y="1183"/>
                    </a:cubicBezTo>
                    <a:cubicBezTo>
                      <a:pt x="548795" y="-2322"/>
                      <a:pt x="562813" y="6439"/>
                      <a:pt x="576480" y="15201"/>
                    </a:cubicBezTo>
                    <a:cubicBezTo>
                      <a:pt x="582788" y="19406"/>
                      <a:pt x="579634" y="24662"/>
                      <a:pt x="574378" y="27116"/>
                    </a:cubicBezTo>
                    <a:cubicBezTo>
                      <a:pt x="564215" y="32372"/>
                      <a:pt x="553701" y="38680"/>
                      <a:pt x="542838" y="40783"/>
                    </a:cubicBezTo>
                    <a:cubicBezTo>
                      <a:pt x="501836" y="48493"/>
                      <a:pt x="460834" y="57955"/>
                      <a:pt x="419481" y="61109"/>
                    </a:cubicBezTo>
                    <a:cubicBezTo>
                      <a:pt x="359906" y="65664"/>
                      <a:pt x="300330" y="67066"/>
                      <a:pt x="240755" y="66015"/>
                    </a:cubicBezTo>
                    <a:cubicBezTo>
                      <a:pt x="173119" y="64963"/>
                      <a:pt x="105484" y="59707"/>
                      <a:pt x="39600" y="41133"/>
                    </a:cubicBezTo>
                    <a:cubicBezTo>
                      <a:pt x="25232" y="37279"/>
                      <a:pt x="10513" y="33774"/>
                      <a:pt x="0" y="19055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0F25352C-6B85-426A-9023-942DEB5D3AA5}"/>
                  </a:ext>
                </a:extLst>
              </p:cNvPr>
              <p:cNvSpPr/>
              <p:nvPr/>
            </p:nvSpPr>
            <p:spPr>
              <a:xfrm>
                <a:off x="4258073" y="4776681"/>
                <a:ext cx="574728" cy="56071"/>
              </a:xfrm>
              <a:custGeom>
                <a:avLst/>
                <a:gdLst>
                  <a:gd name="connsiteX0" fmla="*/ 288723 w 574728"/>
                  <a:gd name="connsiteY0" fmla="*/ 58312 h 56071"/>
                  <a:gd name="connsiteX1" fmla="*/ 54977 w 574728"/>
                  <a:gd name="connsiteY1" fmla="*/ 39738 h 56071"/>
                  <a:gd name="connsiteX2" fmla="*/ 7316 w 574728"/>
                  <a:gd name="connsiteY2" fmla="*/ 22216 h 56071"/>
                  <a:gd name="connsiteX3" fmla="*/ 6615 w 574728"/>
                  <a:gd name="connsiteY3" fmla="*/ 6446 h 56071"/>
                  <a:gd name="connsiteX4" fmla="*/ 32548 w 574728"/>
                  <a:gd name="connsiteY4" fmla="*/ 1540 h 56071"/>
                  <a:gd name="connsiteX5" fmla="*/ 186393 w 574728"/>
                  <a:gd name="connsiteY5" fmla="*/ 25019 h 56071"/>
                  <a:gd name="connsiteX6" fmla="*/ 470953 w 574728"/>
                  <a:gd name="connsiteY6" fmla="*/ 16959 h 56071"/>
                  <a:gd name="connsiteX7" fmla="*/ 548402 w 574728"/>
                  <a:gd name="connsiteY7" fmla="*/ 839 h 56071"/>
                  <a:gd name="connsiteX8" fmla="*/ 575386 w 574728"/>
                  <a:gd name="connsiteY8" fmla="*/ 10301 h 56071"/>
                  <a:gd name="connsiteX9" fmla="*/ 572232 w 574728"/>
                  <a:gd name="connsiteY9" fmla="*/ 20814 h 56071"/>
                  <a:gd name="connsiteX10" fmla="*/ 540692 w 574728"/>
                  <a:gd name="connsiteY10" fmla="*/ 34481 h 56071"/>
                  <a:gd name="connsiteX11" fmla="*/ 380539 w 574728"/>
                  <a:gd name="connsiteY11" fmla="*/ 57611 h 56071"/>
                  <a:gd name="connsiteX12" fmla="*/ 288723 w 574728"/>
                  <a:gd name="connsiteY12" fmla="*/ 58312 h 56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4728" h="56071">
                    <a:moveTo>
                      <a:pt x="288723" y="58312"/>
                    </a:moveTo>
                    <a:cubicBezTo>
                      <a:pt x="210223" y="60765"/>
                      <a:pt x="132074" y="57260"/>
                      <a:pt x="54977" y="39738"/>
                    </a:cubicBezTo>
                    <a:cubicBezTo>
                      <a:pt x="38506" y="35883"/>
                      <a:pt x="22736" y="29225"/>
                      <a:pt x="7316" y="22216"/>
                    </a:cubicBezTo>
                    <a:cubicBezTo>
                      <a:pt x="-2496" y="17660"/>
                      <a:pt x="-2146" y="12404"/>
                      <a:pt x="6615" y="6446"/>
                    </a:cubicBezTo>
                    <a:cubicBezTo>
                      <a:pt x="14675" y="1189"/>
                      <a:pt x="22385" y="-1614"/>
                      <a:pt x="32548" y="1540"/>
                    </a:cubicBezTo>
                    <a:cubicBezTo>
                      <a:pt x="82662" y="16609"/>
                      <a:pt x="134177" y="21866"/>
                      <a:pt x="186393" y="25019"/>
                    </a:cubicBezTo>
                    <a:cubicBezTo>
                      <a:pt x="281363" y="30627"/>
                      <a:pt x="376334" y="30276"/>
                      <a:pt x="470953" y="16959"/>
                    </a:cubicBezTo>
                    <a:cubicBezTo>
                      <a:pt x="496886" y="13104"/>
                      <a:pt x="522819" y="7497"/>
                      <a:pt x="548402" y="839"/>
                    </a:cubicBezTo>
                    <a:cubicBezTo>
                      <a:pt x="560667" y="-2315"/>
                      <a:pt x="568027" y="3993"/>
                      <a:pt x="575386" y="10301"/>
                    </a:cubicBezTo>
                    <a:cubicBezTo>
                      <a:pt x="576788" y="11352"/>
                      <a:pt x="574685" y="19763"/>
                      <a:pt x="572232" y="20814"/>
                    </a:cubicBezTo>
                    <a:cubicBezTo>
                      <a:pt x="562069" y="26071"/>
                      <a:pt x="551906" y="31328"/>
                      <a:pt x="540692" y="34481"/>
                    </a:cubicBezTo>
                    <a:cubicBezTo>
                      <a:pt x="488476" y="49901"/>
                      <a:pt x="434507" y="55158"/>
                      <a:pt x="380539" y="57611"/>
                    </a:cubicBezTo>
                    <a:cubicBezTo>
                      <a:pt x="350050" y="59363"/>
                      <a:pt x="319562" y="58312"/>
                      <a:pt x="288723" y="58312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A1B971E8-5846-4CA3-9152-015CCA55CEEC}"/>
                </a:ext>
              </a:extLst>
            </p:cNvPr>
            <p:cNvGrpSpPr/>
            <p:nvPr/>
          </p:nvGrpSpPr>
          <p:grpSpPr>
            <a:xfrm>
              <a:off x="7382939" y="4199052"/>
              <a:ext cx="579547" cy="856720"/>
              <a:chOff x="7382939" y="4199052"/>
              <a:chExt cx="579547" cy="85672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EF061A48-8FF2-4A96-8D5E-87819CAF7204}"/>
                  </a:ext>
                </a:extLst>
              </p:cNvPr>
              <p:cNvSpPr/>
              <p:nvPr/>
            </p:nvSpPr>
            <p:spPr>
              <a:xfrm>
                <a:off x="7383990" y="4269727"/>
                <a:ext cx="578233" cy="238302"/>
              </a:xfrm>
              <a:custGeom>
                <a:avLst/>
                <a:gdLst>
                  <a:gd name="connsiteX0" fmla="*/ 0 w 578232"/>
                  <a:gd name="connsiteY0" fmla="*/ 0 h 238301"/>
                  <a:gd name="connsiteX1" fmla="*/ 245661 w 578232"/>
                  <a:gd name="connsiteY1" fmla="*/ 37498 h 238301"/>
                  <a:gd name="connsiteX2" fmla="*/ 452423 w 578232"/>
                  <a:gd name="connsiteY2" fmla="*/ 29437 h 238301"/>
                  <a:gd name="connsiteX3" fmla="*/ 516554 w 578232"/>
                  <a:gd name="connsiteY3" fmla="*/ 18924 h 238301"/>
                  <a:gd name="connsiteX4" fmla="*/ 578583 w 578232"/>
                  <a:gd name="connsiteY4" fmla="*/ 1051 h 238301"/>
                  <a:gd name="connsiteX5" fmla="*/ 578583 w 578232"/>
                  <a:gd name="connsiteY5" fmla="*/ 11915 h 238301"/>
                  <a:gd name="connsiteX6" fmla="*/ 578933 w 578232"/>
                  <a:gd name="connsiteY6" fmla="*/ 182231 h 238301"/>
                  <a:gd name="connsiteX7" fmla="*/ 561762 w 578232"/>
                  <a:gd name="connsiteY7" fmla="*/ 207813 h 238301"/>
                  <a:gd name="connsiteX8" fmla="*/ 462586 w 578232"/>
                  <a:gd name="connsiteY8" fmla="*/ 230592 h 238301"/>
                  <a:gd name="connsiteX9" fmla="*/ 247063 w 578232"/>
                  <a:gd name="connsiteY9" fmla="*/ 240755 h 238301"/>
                  <a:gd name="connsiteX10" fmla="*/ 40651 w 578232"/>
                  <a:gd name="connsiteY10" fmla="*/ 215874 h 238301"/>
                  <a:gd name="connsiteX11" fmla="*/ 0 w 578232"/>
                  <a:gd name="connsiteY11" fmla="*/ 163307 h 238301"/>
                  <a:gd name="connsiteX12" fmla="*/ 0 w 578232"/>
                  <a:gd name="connsiteY12" fmla="*/ 12266 h 238301"/>
                  <a:gd name="connsiteX13" fmla="*/ 0 w 578232"/>
                  <a:gd name="connsiteY13" fmla="*/ 0 h 2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8232" h="238301">
                    <a:moveTo>
                      <a:pt x="0" y="0"/>
                    </a:moveTo>
                    <a:cubicBezTo>
                      <a:pt x="79551" y="31540"/>
                      <a:pt x="162606" y="35395"/>
                      <a:pt x="245661" y="37498"/>
                    </a:cubicBezTo>
                    <a:cubicBezTo>
                      <a:pt x="314699" y="39250"/>
                      <a:pt x="383736" y="38899"/>
                      <a:pt x="452423" y="29437"/>
                    </a:cubicBezTo>
                    <a:cubicBezTo>
                      <a:pt x="473800" y="26634"/>
                      <a:pt x="495528" y="23480"/>
                      <a:pt x="516554" y="18924"/>
                    </a:cubicBezTo>
                    <a:cubicBezTo>
                      <a:pt x="537231" y="14368"/>
                      <a:pt x="557206" y="7359"/>
                      <a:pt x="578583" y="1051"/>
                    </a:cubicBezTo>
                    <a:cubicBezTo>
                      <a:pt x="578583" y="3855"/>
                      <a:pt x="578583" y="8060"/>
                      <a:pt x="578583" y="11915"/>
                    </a:cubicBezTo>
                    <a:cubicBezTo>
                      <a:pt x="578583" y="68687"/>
                      <a:pt x="578233" y="125459"/>
                      <a:pt x="578933" y="182231"/>
                    </a:cubicBezTo>
                    <a:cubicBezTo>
                      <a:pt x="579284" y="196249"/>
                      <a:pt x="574027" y="204659"/>
                      <a:pt x="561762" y="207813"/>
                    </a:cubicBezTo>
                    <a:cubicBezTo>
                      <a:pt x="528820" y="216224"/>
                      <a:pt x="495878" y="225686"/>
                      <a:pt x="462586" y="230592"/>
                    </a:cubicBezTo>
                    <a:cubicBezTo>
                      <a:pt x="391095" y="241105"/>
                      <a:pt x="318904" y="243208"/>
                      <a:pt x="247063" y="240755"/>
                    </a:cubicBezTo>
                    <a:cubicBezTo>
                      <a:pt x="177675" y="238302"/>
                      <a:pt x="108287" y="234797"/>
                      <a:pt x="40651" y="215874"/>
                    </a:cubicBezTo>
                    <a:cubicBezTo>
                      <a:pt x="350" y="204659"/>
                      <a:pt x="0" y="203958"/>
                      <a:pt x="0" y="163307"/>
                    </a:cubicBezTo>
                    <a:cubicBezTo>
                      <a:pt x="0" y="112843"/>
                      <a:pt x="0" y="62379"/>
                      <a:pt x="0" y="12266"/>
                    </a:cubicBezTo>
                    <a:cubicBezTo>
                      <a:pt x="0" y="8411"/>
                      <a:pt x="0" y="420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="" xmlns:a16="http://schemas.microsoft.com/office/drawing/2014/main" id="{41EF3B43-0055-4836-8E48-5E5108B48286}"/>
                  </a:ext>
                </a:extLst>
              </p:cNvPr>
              <p:cNvSpPr/>
              <p:nvPr/>
            </p:nvSpPr>
            <p:spPr>
              <a:xfrm>
                <a:off x="7384253" y="4813966"/>
                <a:ext cx="578233" cy="241806"/>
              </a:xfrm>
              <a:custGeom>
                <a:avLst/>
                <a:gdLst>
                  <a:gd name="connsiteX0" fmla="*/ 88 w 578232"/>
                  <a:gd name="connsiteY0" fmla="*/ 0 h 241806"/>
                  <a:gd name="connsiteX1" fmla="*/ 152180 w 578232"/>
                  <a:gd name="connsiteY1" fmla="*/ 32942 h 241806"/>
                  <a:gd name="connsiteX2" fmla="*/ 356489 w 578232"/>
                  <a:gd name="connsiteY2" fmla="*/ 37848 h 241806"/>
                  <a:gd name="connsiteX3" fmla="*/ 553439 w 578232"/>
                  <a:gd name="connsiteY3" fmla="*/ 10513 h 241806"/>
                  <a:gd name="connsiteX4" fmla="*/ 579021 w 578232"/>
                  <a:gd name="connsiteY4" fmla="*/ 701 h 241806"/>
                  <a:gd name="connsiteX5" fmla="*/ 578320 w 578232"/>
                  <a:gd name="connsiteY5" fmla="*/ 192394 h 241806"/>
                  <a:gd name="connsiteX6" fmla="*/ 565704 w 578232"/>
                  <a:gd name="connsiteY6" fmla="*/ 207463 h 241806"/>
                  <a:gd name="connsiteX7" fmla="*/ 491059 w 578232"/>
                  <a:gd name="connsiteY7" fmla="*/ 227789 h 241806"/>
                  <a:gd name="connsiteX8" fmla="*/ 325650 w 578232"/>
                  <a:gd name="connsiteY8" fmla="*/ 241806 h 241806"/>
                  <a:gd name="connsiteX9" fmla="*/ 61065 w 578232"/>
                  <a:gd name="connsiteY9" fmla="*/ 222882 h 241806"/>
                  <a:gd name="connsiteX10" fmla="*/ 11652 w 578232"/>
                  <a:gd name="connsiteY10" fmla="*/ 206412 h 241806"/>
                  <a:gd name="connsiteX11" fmla="*/ 438 w 578232"/>
                  <a:gd name="connsiteY11" fmla="*/ 191343 h 241806"/>
                  <a:gd name="connsiteX12" fmla="*/ 88 w 578232"/>
                  <a:gd name="connsiteY12" fmla="*/ 0 h 2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241806">
                    <a:moveTo>
                      <a:pt x="88" y="0"/>
                    </a:moveTo>
                    <a:cubicBezTo>
                      <a:pt x="49500" y="22428"/>
                      <a:pt x="100665" y="29788"/>
                      <a:pt x="152180" y="32942"/>
                    </a:cubicBezTo>
                    <a:cubicBezTo>
                      <a:pt x="220167" y="37147"/>
                      <a:pt x="288503" y="38899"/>
                      <a:pt x="356489" y="37848"/>
                    </a:cubicBezTo>
                    <a:cubicBezTo>
                      <a:pt x="423073" y="36797"/>
                      <a:pt x="489307" y="30839"/>
                      <a:pt x="553439" y="10513"/>
                    </a:cubicBezTo>
                    <a:cubicBezTo>
                      <a:pt x="561849" y="7710"/>
                      <a:pt x="569909" y="4205"/>
                      <a:pt x="579021" y="701"/>
                    </a:cubicBezTo>
                    <a:cubicBezTo>
                      <a:pt x="579021" y="65183"/>
                      <a:pt x="579372" y="128613"/>
                      <a:pt x="578320" y="192394"/>
                    </a:cubicBezTo>
                    <a:cubicBezTo>
                      <a:pt x="578320" y="197650"/>
                      <a:pt x="571311" y="205711"/>
                      <a:pt x="565704" y="207463"/>
                    </a:cubicBezTo>
                    <a:cubicBezTo>
                      <a:pt x="541173" y="215523"/>
                      <a:pt x="516292" y="224985"/>
                      <a:pt x="491059" y="227789"/>
                    </a:cubicBezTo>
                    <a:cubicBezTo>
                      <a:pt x="436040" y="234447"/>
                      <a:pt x="381020" y="239353"/>
                      <a:pt x="325650" y="241806"/>
                    </a:cubicBezTo>
                    <a:cubicBezTo>
                      <a:pt x="236988" y="246012"/>
                      <a:pt x="148326" y="241106"/>
                      <a:pt x="61065" y="222882"/>
                    </a:cubicBezTo>
                    <a:cubicBezTo>
                      <a:pt x="44244" y="219378"/>
                      <a:pt x="27773" y="213070"/>
                      <a:pt x="11652" y="206412"/>
                    </a:cubicBezTo>
                    <a:cubicBezTo>
                      <a:pt x="6746" y="204309"/>
                      <a:pt x="788" y="196599"/>
                      <a:pt x="438" y="191343"/>
                    </a:cubicBezTo>
                    <a:cubicBezTo>
                      <a:pt x="-263" y="127912"/>
                      <a:pt x="88" y="64832"/>
                      <a:pt x="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="" xmlns:a16="http://schemas.microsoft.com/office/drawing/2014/main" id="{660EE1C4-7EC7-45E8-8B4F-C5DF18E2D184}"/>
                  </a:ext>
                </a:extLst>
              </p:cNvPr>
              <p:cNvSpPr/>
              <p:nvPr/>
            </p:nvSpPr>
            <p:spPr>
              <a:xfrm>
                <a:off x="7383640" y="4548680"/>
                <a:ext cx="578233" cy="238302"/>
              </a:xfrm>
              <a:custGeom>
                <a:avLst/>
                <a:gdLst>
                  <a:gd name="connsiteX0" fmla="*/ 579634 w 578232"/>
                  <a:gd name="connsiteY0" fmla="*/ 1752 h 238301"/>
                  <a:gd name="connsiteX1" fmla="*/ 578933 w 578232"/>
                  <a:gd name="connsiteY1" fmla="*/ 189590 h 238301"/>
                  <a:gd name="connsiteX2" fmla="*/ 565967 w 578232"/>
                  <a:gd name="connsiteY2" fmla="*/ 205710 h 238301"/>
                  <a:gd name="connsiteX3" fmla="*/ 488519 w 578232"/>
                  <a:gd name="connsiteY3" fmla="*/ 226387 h 238301"/>
                  <a:gd name="connsiteX4" fmla="*/ 325562 w 578232"/>
                  <a:gd name="connsiteY4" fmla="*/ 240054 h 238301"/>
                  <a:gd name="connsiteX5" fmla="*/ 76046 w 578232"/>
                  <a:gd name="connsiteY5" fmla="*/ 224284 h 238301"/>
                  <a:gd name="connsiteX6" fmla="*/ 14718 w 578232"/>
                  <a:gd name="connsiteY6" fmla="*/ 206411 h 238301"/>
                  <a:gd name="connsiteX7" fmla="*/ 0 w 578232"/>
                  <a:gd name="connsiteY7" fmla="*/ 183983 h 238301"/>
                  <a:gd name="connsiteX8" fmla="*/ 350 w 578232"/>
                  <a:gd name="connsiteY8" fmla="*/ 0 h 238301"/>
                  <a:gd name="connsiteX9" fmla="*/ 304536 w 578232"/>
                  <a:gd name="connsiteY9" fmla="*/ 37848 h 238301"/>
                  <a:gd name="connsiteX10" fmla="*/ 496579 w 578232"/>
                  <a:gd name="connsiteY10" fmla="*/ 22428 h 238301"/>
                  <a:gd name="connsiteX11" fmla="*/ 579634 w 578232"/>
                  <a:gd name="connsiteY11" fmla="*/ 1752 h 2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238301">
                    <a:moveTo>
                      <a:pt x="579634" y="1752"/>
                    </a:moveTo>
                    <a:cubicBezTo>
                      <a:pt x="579634" y="63430"/>
                      <a:pt x="579985" y="126510"/>
                      <a:pt x="578933" y="189590"/>
                    </a:cubicBezTo>
                    <a:cubicBezTo>
                      <a:pt x="578933" y="195197"/>
                      <a:pt x="571574" y="203608"/>
                      <a:pt x="565967" y="205710"/>
                    </a:cubicBezTo>
                    <a:cubicBezTo>
                      <a:pt x="540384" y="213771"/>
                      <a:pt x="514802" y="223233"/>
                      <a:pt x="488519" y="226387"/>
                    </a:cubicBezTo>
                    <a:cubicBezTo>
                      <a:pt x="434551" y="233045"/>
                      <a:pt x="380232" y="237250"/>
                      <a:pt x="325562" y="240054"/>
                    </a:cubicBezTo>
                    <a:cubicBezTo>
                      <a:pt x="241806" y="244259"/>
                      <a:pt x="158751" y="239353"/>
                      <a:pt x="76046" y="224284"/>
                    </a:cubicBezTo>
                    <a:cubicBezTo>
                      <a:pt x="55370" y="220429"/>
                      <a:pt x="35044" y="213070"/>
                      <a:pt x="14718" y="206411"/>
                    </a:cubicBezTo>
                    <a:cubicBezTo>
                      <a:pt x="4556" y="203257"/>
                      <a:pt x="0" y="195898"/>
                      <a:pt x="0" y="183983"/>
                    </a:cubicBezTo>
                    <a:cubicBezTo>
                      <a:pt x="701" y="122655"/>
                      <a:pt x="350" y="61328"/>
                      <a:pt x="350" y="0"/>
                    </a:cubicBezTo>
                    <a:cubicBezTo>
                      <a:pt x="99176" y="36096"/>
                      <a:pt x="201856" y="37497"/>
                      <a:pt x="304536" y="37848"/>
                    </a:cubicBezTo>
                    <a:cubicBezTo>
                      <a:pt x="369017" y="37848"/>
                      <a:pt x="433149" y="34343"/>
                      <a:pt x="496579" y="22428"/>
                    </a:cubicBezTo>
                    <a:cubicBezTo>
                      <a:pt x="524614" y="16821"/>
                      <a:pt x="551248" y="8761"/>
                      <a:pt x="579634" y="17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2D8C34D5-CEE2-44C1-A36D-8669B3A78325}"/>
                  </a:ext>
                </a:extLst>
              </p:cNvPr>
              <p:cNvSpPr/>
              <p:nvPr/>
            </p:nvSpPr>
            <p:spPr>
              <a:xfrm>
                <a:off x="7382939" y="4199052"/>
                <a:ext cx="578233" cy="91115"/>
              </a:xfrm>
              <a:custGeom>
                <a:avLst/>
                <a:gdLst>
                  <a:gd name="connsiteX0" fmla="*/ 581386 w 578232"/>
                  <a:gd name="connsiteY0" fmla="*/ 49999 h 91115"/>
                  <a:gd name="connsiteX1" fmla="*/ 545291 w 578232"/>
                  <a:gd name="connsiteY1" fmla="*/ 66119 h 91115"/>
                  <a:gd name="connsiteX2" fmla="*/ 405464 w 578232"/>
                  <a:gd name="connsiteY2" fmla="*/ 88898 h 91115"/>
                  <a:gd name="connsiteX3" fmla="*/ 274047 w 578232"/>
                  <a:gd name="connsiteY3" fmla="*/ 93454 h 91115"/>
                  <a:gd name="connsiteX4" fmla="*/ 43455 w 578232"/>
                  <a:gd name="connsiteY4" fmla="*/ 68923 h 91115"/>
                  <a:gd name="connsiteX5" fmla="*/ 0 w 578232"/>
                  <a:gd name="connsiteY5" fmla="*/ 44041 h 91115"/>
                  <a:gd name="connsiteX6" fmla="*/ 30138 w 578232"/>
                  <a:gd name="connsiteY6" fmla="*/ 29323 h 91115"/>
                  <a:gd name="connsiteX7" fmla="*/ 135271 w 578232"/>
                  <a:gd name="connsiteY7" fmla="*/ 8646 h 91115"/>
                  <a:gd name="connsiteX8" fmla="*/ 348341 w 578232"/>
                  <a:gd name="connsiteY8" fmla="*/ 1287 h 91115"/>
                  <a:gd name="connsiteX9" fmla="*/ 533025 w 578232"/>
                  <a:gd name="connsiteY9" fmla="*/ 23716 h 91115"/>
                  <a:gd name="connsiteX10" fmla="*/ 564215 w 578232"/>
                  <a:gd name="connsiteY10" fmla="*/ 34579 h 91115"/>
                  <a:gd name="connsiteX11" fmla="*/ 580686 w 578232"/>
                  <a:gd name="connsiteY11" fmla="*/ 45443 h 91115"/>
                  <a:gd name="connsiteX12" fmla="*/ 581386 w 578232"/>
                  <a:gd name="connsiteY12" fmla="*/ 49999 h 91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91115">
                    <a:moveTo>
                      <a:pt x="581386" y="49999"/>
                    </a:moveTo>
                    <a:cubicBezTo>
                      <a:pt x="569471" y="55606"/>
                      <a:pt x="557907" y="63666"/>
                      <a:pt x="545291" y="66119"/>
                    </a:cubicBezTo>
                    <a:cubicBezTo>
                      <a:pt x="499032" y="74880"/>
                      <a:pt x="452423" y="83992"/>
                      <a:pt x="405464" y="88898"/>
                    </a:cubicBezTo>
                    <a:cubicBezTo>
                      <a:pt x="362009" y="93454"/>
                      <a:pt x="317853" y="94155"/>
                      <a:pt x="274047" y="93454"/>
                    </a:cubicBezTo>
                    <a:cubicBezTo>
                      <a:pt x="196599" y="92402"/>
                      <a:pt x="118800" y="88898"/>
                      <a:pt x="43455" y="68923"/>
                    </a:cubicBezTo>
                    <a:cubicBezTo>
                      <a:pt x="18223" y="62264"/>
                      <a:pt x="9111" y="57008"/>
                      <a:pt x="0" y="44041"/>
                    </a:cubicBezTo>
                    <a:cubicBezTo>
                      <a:pt x="10163" y="38785"/>
                      <a:pt x="19625" y="31425"/>
                      <a:pt x="30138" y="29323"/>
                    </a:cubicBezTo>
                    <a:cubicBezTo>
                      <a:pt x="64832" y="21262"/>
                      <a:pt x="99877" y="13202"/>
                      <a:pt x="135271" y="8646"/>
                    </a:cubicBezTo>
                    <a:cubicBezTo>
                      <a:pt x="206061" y="-816"/>
                      <a:pt x="277201" y="-1166"/>
                      <a:pt x="348341" y="1287"/>
                    </a:cubicBezTo>
                    <a:cubicBezTo>
                      <a:pt x="410370" y="3390"/>
                      <a:pt x="472398" y="7946"/>
                      <a:pt x="533025" y="23716"/>
                    </a:cubicBezTo>
                    <a:cubicBezTo>
                      <a:pt x="543539" y="26519"/>
                      <a:pt x="554402" y="30024"/>
                      <a:pt x="564215" y="34579"/>
                    </a:cubicBezTo>
                    <a:cubicBezTo>
                      <a:pt x="570172" y="37032"/>
                      <a:pt x="575079" y="41588"/>
                      <a:pt x="580686" y="45443"/>
                    </a:cubicBezTo>
                    <a:cubicBezTo>
                      <a:pt x="581036" y="46845"/>
                      <a:pt x="581386" y="48597"/>
                      <a:pt x="581386" y="499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C1344764-2D4B-40D1-A506-B65188F98A62}"/>
                  </a:ext>
                </a:extLst>
              </p:cNvPr>
              <p:cNvSpPr/>
              <p:nvPr/>
            </p:nvSpPr>
            <p:spPr>
              <a:xfrm>
                <a:off x="7383990" y="4504507"/>
                <a:ext cx="578233" cy="63080"/>
              </a:xfrm>
              <a:custGeom>
                <a:avLst/>
                <a:gdLst>
                  <a:gd name="connsiteX0" fmla="*/ 1051 w 578232"/>
                  <a:gd name="connsiteY0" fmla="*/ 17188 h 63079"/>
                  <a:gd name="connsiteX1" fmla="*/ 53968 w 578232"/>
                  <a:gd name="connsiteY1" fmla="*/ 1068 h 63079"/>
                  <a:gd name="connsiteX2" fmla="*/ 205711 w 578232"/>
                  <a:gd name="connsiteY2" fmla="*/ 19992 h 63079"/>
                  <a:gd name="connsiteX3" fmla="*/ 384437 w 578232"/>
                  <a:gd name="connsiteY3" fmla="*/ 19642 h 63079"/>
                  <a:gd name="connsiteX4" fmla="*/ 528470 w 578232"/>
                  <a:gd name="connsiteY4" fmla="*/ 718 h 63079"/>
                  <a:gd name="connsiteX5" fmla="*/ 575780 w 578232"/>
                  <a:gd name="connsiteY5" fmla="*/ 14735 h 63079"/>
                  <a:gd name="connsiteX6" fmla="*/ 572976 w 578232"/>
                  <a:gd name="connsiteY6" fmla="*/ 27351 h 63079"/>
                  <a:gd name="connsiteX7" fmla="*/ 532675 w 578232"/>
                  <a:gd name="connsiteY7" fmla="*/ 43121 h 63079"/>
                  <a:gd name="connsiteX8" fmla="*/ 365864 w 578232"/>
                  <a:gd name="connsiteY8" fmla="*/ 64148 h 63079"/>
                  <a:gd name="connsiteX9" fmla="*/ 157700 w 578232"/>
                  <a:gd name="connsiteY9" fmla="*/ 59943 h 63079"/>
                  <a:gd name="connsiteX10" fmla="*/ 29788 w 578232"/>
                  <a:gd name="connsiteY10" fmla="*/ 37164 h 63079"/>
                  <a:gd name="connsiteX11" fmla="*/ 0 w 578232"/>
                  <a:gd name="connsiteY11" fmla="*/ 22445 h 63079"/>
                  <a:gd name="connsiteX12" fmla="*/ 1051 w 578232"/>
                  <a:gd name="connsiteY12" fmla="*/ 17188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8232" h="63079">
                    <a:moveTo>
                      <a:pt x="1051" y="17188"/>
                    </a:moveTo>
                    <a:cubicBezTo>
                      <a:pt x="16821" y="5974"/>
                      <a:pt x="31890" y="-2787"/>
                      <a:pt x="53968" y="1068"/>
                    </a:cubicBezTo>
                    <a:cubicBezTo>
                      <a:pt x="104432" y="9128"/>
                      <a:pt x="154896" y="17188"/>
                      <a:pt x="205711" y="19992"/>
                    </a:cubicBezTo>
                    <a:cubicBezTo>
                      <a:pt x="265286" y="23146"/>
                      <a:pt x="325212" y="22795"/>
                      <a:pt x="384437" y="19642"/>
                    </a:cubicBezTo>
                    <a:cubicBezTo>
                      <a:pt x="432798" y="16838"/>
                      <a:pt x="480809" y="8077"/>
                      <a:pt x="528470" y="718"/>
                    </a:cubicBezTo>
                    <a:cubicBezTo>
                      <a:pt x="547393" y="-2437"/>
                      <a:pt x="561411" y="5273"/>
                      <a:pt x="575780" y="14735"/>
                    </a:cubicBezTo>
                    <a:cubicBezTo>
                      <a:pt x="583139" y="19642"/>
                      <a:pt x="577882" y="24898"/>
                      <a:pt x="572976" y="27351"/>
                    </a:cubicBezTo>
                    <a:cubicBezTo>
                      <a:pt x="559659" y="33309"/>
                      <a:pt x="546693" y="39617"/>
                      <a:pt x="532675" y="43121"/>
                    </a:cubicBezTo>
                    <a:cubicBezTo>
                      <a:pt x="478006" y="57490"/>
                      <a:pt x="421935" y="63797"/>
                      <a:pt x="365864" y="64148"/>
                    </a:cubicBezTo>
                    <a:cubicBezTo>
                      <a:pt x="296476" y="64849"/>
                      <a:pt x="227088" y="64498"/>
                      <a:pt x="157700" y="59943"/>
                    </a:cubicBezTo>
                    <a:cubicBezTo>
                      <a:pt x="114595" y="57139"/>
                      <a:pt x="72191" y="45925"/>
                      <a:pt x="29788" y="37164"/>
                    </a:cubicBezTo>
                    <a:cubicBezTo>
                      <a:pt x="19274" y="35061"/>
                      <a:pt x="9812" y="27702"/>
                      <a:pt x="0" y="22445"/>
                    </a:cubicBezTo>
                    <a:cubicBezTo>
                      <a:pt x="350" y="20693"/>
                      <a:pt x="701" y="18941"/>
                      <a:pt x="1051" y="1718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A1852533-0901-47B8-BE2B-E013D9DEEE5E}"/>
                  </a:ext>
                </a:extLst>
              </p:cNvPr>
              <p:cNvSpPr/>
              <p:nvPr/>
            </p:nvSpPr>
            <p:spPr>
              <a:xfrm>
                <a:off x="7383640" y="4776200"/>
                <a:ext cx="578233" cy="59575"/>
              </a:xfrm>
              <a:custGeom>
                <a:avLst/>
                <a:gdLst>
                  <a:gd name="connsiteX0" fmla="*/ 0 w 578232"/>
                  <a:gd name="connsiteY0" fmla="*/ 17440 h 59575"/>
                  <a:gd name="connsiteX1" fmla="*/ 34343 w 578232"/>
                  <a:gd name="connsiteY1" fmla="*/ 2371 h 59575"/>
                  <a:gd name="connsiteX2" fmla="*/ 192043 w 578232"/>
                  <a:gd name="connsiteY2" fmla="*/ 25851 h 59575"/>
                  <a:gd name="connsiteX3" fmla="*/ 457680 w 578232"/>
                  <a:gd name="connsiteY3" fmla="*/ 19543 h 59575"/>
                  <a:gd name="connsiteX4" fmla="*/ 547744 w 578232"/>
                  <a:gd name="connsiteY4" fmla="*/ 2021 h 59575"/>
                  <a:gd name="connsiteX5" fmla="*/ 561061 w 578232"/>
                  <a:gd name="connsiteY5" fmla="*/ 619 h 59575"/>
                  <a:gd name="connsiteX6" fmla="*/ 579985 w 578232"/>
                  <a:gd name="connsiteY6" fmla="*/ 14637 h 59575"/>
                  <a:gd name="connsiteX7" fmla="*/ 563514 w 578232"/>
                  <a:gd name="connsiteY7" fmla="*/ 27603 h 59575"/>
                  <a:gd name="connsiteX8" fmla="*/ 450320 w 578232"/>
                  <a:gd name="connsiteY8" fmla="*/ 52835 h 59575"/>
                  <a:gd name="connsiteX9" fmla="*/ 216574 w 578232"/>
                  <a:gd name="connsiteY9" fmla="*/ 59844 h 59575"/>
                  <a:gd name="connsiteX10" fmla="*/ 30138 w 578232"/>
                  <a:gd name="connsiteY10" fmla="*/ 32509 h 59575"/>
                  <a:gd name="connsiteX11" fmla="*/ 0 w 578232"/>
                  <a:gd name="connsiteY11" fmla="*/ 17440 h 5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232" h="59575">
                    <a:moveTo>
                      <a:pt x="0" y="17440"/>
                    </a:moveTo>
                    <a:cubicBezTo>
                      <a:pt x="11565" y="1670"/>
                      <a:pt x="20326" y="-1834"/>
                      <a:pt x="34343" y="2371"/>
                    </a:cubicBezTo>
                    <a:cubicBezTo>
                      <a:pt x="85859" y="17090"/>
                      <a:pt x="138776" y="22697"/>
                      <a:pt x="192043" y="25851"/>
                    </a:cubicBezTo>
                    <a:cubicBezTo>
                      <a:pt x="280706" y="31108"/>
                      <a:pt x="369368" y="30757"/>
                      <a:pt x="457680" y="19543"/>
                    </a:cubicBezTo>
                    <a:cubicBezTo>
                      <a:pt x="488168" y="15688"/>
                      <a:pt x="517956" y="7978"/>
                      <a:pt x="547744" y="2021"/>
                    </a:cubicBezTo>
                    <a:cubicBezTo>
                      <a:pt x="552300" y="1320"/>
                      <a:pt x="557907" y="-1133"/>
                      <a:pt x="561061" y="619"/>
                    </a:cubicBezTo>
                    <a:cubicBezTo>
                      <a:pt x="568070" y="4123"/>
                      <a:pt x="573677" y="9730"/>
                      <a:pt x="579985" y="14637"/>
                    </a:cubicBezTo>
                    <a:cubicBezTo>
                      <a:pt x="574728" y="19192"/>
                      <a:pt x="569822" y="24800"/>
                      <a:pt x="563514" y="27603"/>
                    </a:cubicBezTo>
                    <a:cubicBezTo>
                      <a:pt x="527418" y="43373"/>
                      <a:pt x="488869" y="48279"/>
                      <a:pt x="450320" y="52835"/>
                    </a:cubicBezTo>
                    <a:cubicBezTo>
                      <a:pt x="372522" y="62297"/>
                      <a:pt x="294723" y="63348"/>
                      <a:pt x="216574" y="59844"/>
                    </a:cubicBezTo>
                    <a:cubicBezTo>
                      <a:pt x="153494" y="57040"/>
                      <a:pt x="90415" y="52485"/>
                      <a:pt x="30138" y="32509"/>
                    </a:cubicBezTo>
                    <a:cubicBezTo>
                      <a:pt x="19975" y="29005"/>
                      <a:pt x="10513" y="22697"/>
                      <a:pt x="0" y="1744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8D6BA74D-145E-46C5-82C2-FD71567148A5}"/>
                </a:ext>
              </a:extLst>
            </p:cNvPr>
            <p:cNvGrpSpPr/>
            <p:nvPr/>
          </p:nvGrpSpPr>
          <p:grpSpPr>
            <a:xfrm>
              <a:off x="7412026" y="3028298"/>
              <a:ext cx="508845" cy="635161"/>
              <a:chOff x="7412026" y="3028298"/>
              <a:chExt cx="508845" cy="635161"/>
            </a:xfrm>
            <a:solidFill>
              <a:schemeClr val="accent3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98565454-213E-44EF-BEBB-0B630C8A5A86}"/>
                  </a:ext>
                </a:extLst>
              </p:cNvPr>
              <p:cNvSpPr/>
              <p:nvPr/>
            </p:nvSpPr>
            <p:spPr>
              <a:xfrm>
                <a:off x="7412026" y="3491741"/>
                <a:ext cx="508144" cy="171718"/>
              </a:xfrm>
              <a:custGeom>
                <a:avLst/>
                <a:gdLst>
                  <a:gd name="connsiteX0" fmla="*/ 350 w 508143"/>
                  <a:gd name="connsiteY0" fmla="*/ 0 h 171717"/>
                  <a:gd name="connsiteX1" fmla="*/ 509896 w 508143"/>
                  <a:gd name="connsiteY1" fmla="*/ 350 h 171717"/>
                  <a:gd name="connsiteX2" fmla="*/ 510246 w 508143"/>
                  <a:gd name="connsiteY2" fmla="*/ 9462 h 171717"/>
                  <a:gd name="connsiteX3" fmla="*/ 510597 w 508143"/>
                  <a:gd name="connsiteY3" fmla="*/ 127211 h 171717"/>
                  <a:gd name="connsiteX4" fmla="*/ 495528 w 508143"/>
                  <a:gd name="connsiteY4" fmla="*/ 148238 h 171717"/>
                  <a:gd name="connsiteX5" fmla="*/ 414225 w 508143"/>
                  <a:gd name="connsiteY5" fmla="*/ 164358 h 171717"/>
                  <a:gd name="connsiteX6" fmla="*/ 192043 w 508143"/>
                  <a:gd name="connsiteY6" fmla="*/ 171718 h 171717"/>
                  <a:gd name="connsiteX7" fmla="*/ 27335 w 508143"/>
                  <a:gd name="connsiteY7" fmla="*/ 152093 h 171717"/>
                  <a:gd name="connsiteX8" fmla="*/ 21027 w 508143"/>
                  <a:gd name="connsiteY8" fmla="*/ 150341 h 171717"/>
                  <a:gd name="connsiteX9" fmla="*/ 0 w 508143"/>
                  <a:gd name="connsiteY9" fmla="*/ 121254 h 171717"/>
                  <a:gd name="connsiteX10" fmla="*/ 0 w 508143"/>
                  <a:gd name="connsiteY10" fmla="*/ 9812 h 171717"/>
                  <a:gd name="connsiteX11" fmla="*/ 350 w 508143"/>
                  <a:gd name="connsiteY11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171717">
                    <a:moveTo>
                      <a:pt x="350" y="0"/>
                    </a:moveTo>
                    <a:cubicBezTo>
                      <a:pt x="170666" y="34694"/>
                      <a:pt x="339580" y="34344"/>
                      <a:pt x="509896" y="350"/>
                    </a:cubicBezTo>
                    <a:cubicBezTo>
                      <a:pt x="509896" y="1402"/>
                      <a:pt x="510246" y="5257"/>
                      <a:pt x="510246" y="9462"/>
                    </a:cubicBezTo>
                    <a:cubicBezTo>
                      <a:pt x="510246" y="48712"/>
                      <a:pt x="509546" y="87961"/>
                      <a:pt x="510597" y="127211"/>
                    </a:cubicBezTo>
                    <a:cubicBezTo>
                      <a:pt x="510947" y="139477"/>
                      <a:pt x="506041" y="145785"/>
                      <a:pt x="495528" y="148238"/>
                    </a:cubicBezTo>
                    <a:cubicBezTo>
                      <a:pt x="468543" y="153845"/>
                      <a:pt x="441559" y="160854"/>
                      <a:pt x="414225" y="164358"/>
                    </a:cubicBezTo>
                    <a:cubicBezTo>
                      <a:pt x="340632" y="173820"/>
                      <a:pt x="266337" y="174171"/>
                      <a:pt x="192043" y="171718"/>
                    </a:cubicBezTo>
                    <a:cubicBezTo>
                      <a:pt x="136673" y="169965"/>
                      <a:pt x="81303" y="166461"/>
                      <a:pt x="27335" y="152093"/>
                    </a:cubicBezTo>
                    <a:cubicBezTo>
                      <a:pt x="25232" y="151392"/>
                      <a:pt x="23129" y="151041"/>
                      <a:pt x="21027" y="150341"/>
                    </a:cubicBezTo>
                    <a:cubicBezTo>
                      <a:pt x="0" y="143682"/>
                      <a:pt x="0" y="143682"/>
                      <a:pt x="0" y="121254"/>
                    </a:cubicBezTo>
                    <a:cubicBezTo>
                      <a:pt x="0" y="84107"/>
                      <a:pt x="0" y="46960"/>
                      <a:pt x="0" y="9812"/>
                    </a:cubicBezTo>
                    <a:cubicBezTo>
                      <a:pt x="350" y="5607"/>
                      <a:pt x="350" y="1402"/>
                      <a:pt x="35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39891FD2-F668-4455-9341-4D536446BDE5}"/>
                  </a:ext>
                </a:extLst>
              </p:cNvPr>
              <p:cNvSpPr/>
              <p:nvPr/>
            </p:nvSpPr>
            <p:spPr>
              <a:xfrm>
                <a:off x="7412727" y="3284979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09545 w 508143"/>
                  <a:gd name="connsiteY1" fmla="*/ 350 h 171717"/>
                  <a:gd name="connsiteX2" fmla="*/ 510247 w 508143"/>
                  <a:gd name="connsiteY2" fmla="*/ 8411 h 171717"/>
                  <a:gd name="connsiteX3" fmla="*/ 510597 w 508143"/>
                  <a:gd name="connsiteY3" fmla="*/ 128613 h 171717"/>
                  <a:gd name="connsiteX4" fmla="*/ 497630 w 508143"/>
                  <a:gd name="connsiteY4" fmla="*/ 147186 h 171717"/>
                  <a:gd name="connsiteX5" fmla="*/ 403711 w 508143"/>
                  <a:gd name="connsiteY5" fmla="*/ 165059 h 171717"/>
                  <a:gd name="connsiteX6" fmla="*/ 234097 w 508143"/>
                  <a:gd name="connsiteY6" fmla="*/ 172418 h 171717"/>
                  <a:gd name="connsiteX7" fmla="*/ 32241 w 508143"/>
                  <a:gd name="connsiteY7" fmla="*/ 153144 h 171717"/>
                  <a:gd name="connsiteX8" fmla="*/ 25933 w 508143"/>
                  <a:gd name="connsiteY8" fmla="*/ 151742 h 171717"/>
                  <a:gd name="connsiteX9" fmla="*/ 350 w 508143"/>
                  <a:gd name="connsiteY9" fmla="*/ 118100 h 171717"/>
                  <a:gd name="connsiteX10" fmla="*/ 0 w 508143"/>
                  <a:gd name="connsiteY10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69965" y="35044"/>
                      <a:pt x="339230" y="34344"/>
                      <a:pt x="509545" y="350"/>
                    </a:cubicBezTo>
                    <a:cubicBezTo>
                      <a:pt x="509545" y="1051"/>
                      <a:pt x="510247" y="4556"/>
                      <a:pt x="510247" y="8411"/>
                    </a:cubicBezTo>
                    <a:cubicBezTo>
                      <a:pt x="510247" y="48361"/>
                      <a:pt x="509896" y="88662"/>
                      <a:pt x="510597" y="128613"/>
                    </a:cubicBezTo>
                    <a:cubicBezTo>
                      <a:pt x="510597" y="139126"/>
                      <a:pt x="507092" y="145084"/>
                      <a:pt x="497630" y="147186"/>
                    </a:cubicBezTo>
                    <a:cubicBezTo>
                      <a:pt x="466441" y="153845"/>
                      <a:pt x="435251" y="162606"/>
                      <a:pt x="403711" y="165059"/>
                    </a:cubicBezTo>
                    <a:cubicBezTo>
                      <a:pt x="347290" y="169615"/>
                      <a:pt x="290518" y="172418"/>
                      <a:pt x="234097" y="172418"/>
                    </a:cubicBezTo>
                    <a:cubicBezTo>
                      <a:pt x="166461" y="172068"/>
                      <a:pt x="98475" y="169264"/>
                      <a:pt x="32241" y="153144"/>
                    </a:cubicBezTo>
                    <a:cubicBezTo>
                      <a:pt x="30138" y="152794"/>
                      <a:pt x="28036" y="152093"/>
                      <a:pt x="25933" y="151742"/>
                    </a:cubicBezTo>
                    <a:cubicBezTo>
                      <a:pt x="350" y="144383"/>
                      <a:pt x="350" y="144383"/>
                      <a:pt x="350" y="118100"/>
                    </a:cubicBezTo>
                    <a:cubicBezTo>
                      <a:pt x="0" y="78149"/>
                      <a:pt x="0" y="37848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E04991CA-50F5-4765-BE75-628F194A76CE}"/>
                  </a:ext>
                </a:extLst>
              </p:cNvPr>
              <p:cNvSpPr/>
              <p:nvPr/>
            </p:nvSpPr>
            <p:spPr>
              <a:xfrm>
                <a:off x="7412376" y="3083123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10246 w 508143"/>
                  <a:gd name="connsiteY1" fmla="*/ 0 h 171717"/>
                  <a:gd name="connsiteX2" fmla="*/ 510246 w 508143"/>
                  <a:gd name="connsiteY2" fmla="*/ 10864 h 171717"/>
                  <a:gd name="connsiteX3" fmla="*/ 510597 w 508143"/>
                  <a:gd name="connsiteY3" fmla="*/ 126160 h 171717"/>
                  <a:gd name="connsiteX4" fmla="*/ 494827 w 508143"/>
                  <a:gd name="connsiteY4" fmla="*/ 147887 h 171717"/>
                  <a:gd name="connsiteX5" fmla="*/ 407216 w 508143"/>
                  <a:gd name="connsiteY5" fmla="*/ 164709 h 171717"/>
                  <a:gd name="connsiteX6" fmla="*/ 240054 w 508143"/>
                  <a:gd name="connsiteY6" fmla="*/ 172418 h 171717"/>
                  <a:gd name="connsiteX7" fmla="*/ 31891 w 508143"/>
                  <a:gd name="connsiteY7" fmla="*/ 152794 h 171717"/>
                  <a:gd name="connsiteX8" fmla="*/ 351 w 508143"/>
                  <a:gd name="connsiteY8" fmla="*/ 113544 h 171717"/>
                  <a:gd name="connsiteX9" fmla="*/ 351 w 508143"/>
                  <a:gd name="connsiteY9" fmla="*/ 9812 h 171717"/>
                  <a:gd name="connsiteX10" fmla="*/ 0 w 508143"/>
                  <a:gd name="connsiteY10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70316" y="35044"/>
                      <a:pt x="339580" y="34694"/>
                      <a:pt x="510246" y="0"/>
                    </a:cubicBezTo>
                    <a:cubicBezTo>
                      <a:pt x="510246" y="2103"/>
                      <a:pt x="510246" y="6308"/>
                      <a:pt x="510246" y="10864"/>
                    </a:cubicBezTo>
                    <a:cubicBezTo>
                      <a:pt x="510246" y="49413"/>
                      <a:pt x="509546" y="87611"/>
                      <a:pt x="510597" y="126160"/>
                    </a:cubicBezTo>
                    <a:cubicBezTo>
                      <a:pt x="510947" y="139126"/>
                      <a:pt x="506041" y="145434"/>
                      <a:pt x="494827" y="147887"/>
                    </a:cubicBezTo>
                    <a:cubicBezTo>
                      <a:pt x="465740" y="153845"/>
                      <a:pt x="436653" y="162256"/>
                      <a:pt x="407216" y="164709"/>
                    </a:cubicBezTo>
                    <a:cubicBezTo>
                      <a:pt x="351495" y="169264"/>
                      <a:pt x="295775" y="172769"/>
                      <a:pt x="240054" y="172418"/>
                    </a:cubicBezTo>
                    <a:cubicBezTo>
                      <a:pt x="170316" y="172068"/>
                      <a:pt x="100227" y="169615"/>
                      <a:pt x="31891" y="152794"/>
                    </a:cubicBezTo>
                    <a:cubicBezTo>
                      <a:pt x="351" y="145084"/>
                      <a:pt x="351" y="145084"/>
                      <a:pt x="351" y="113544"/>
                    </a:cubicBezTo>
                    <a:cubicBezTo>
                      <a:pt x="351" y="78850"/>
                      <a:pt x="351" y="44506"/>
                      <a:pt x="351" y="9812"/>
                    </a:cubicBezTo>
                    <a:cubicBezTo>
                      <a:pt x="0" y="5607"/>
                      <a:pt x="0" y="1402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BCC81BEC-0315-4A90-8D26-9A8A79A6FC0C}"/>
                  </a:ext>
                </a:extLst>
              </p:cNvPr>
              <p:cNvSpPr/>
              <p:nvPr/>
            </p:nvSpPr>
            <p:spPr>
              <a:xfrm>
                <a:off x="7412376" y="3028298"/>
                <a:ext cx="508144" cy="63080"/>
              </a:xfrm>
              <a:custGeom>
                <a:avLst/>
                <a:gdLst>
                  <a:gd name="connsiteX0" fmla="*/ 510246 w 508143"/>
                  <a:gd name="connsiteY0" fmla="*/ 35551 h 63079"/>
                  <a:gd name="connsiteX1" fmla="*/ 448919 w 508143"/>
                  <a:gd name="connsiteY1" fmla="*/ 50970 h 63079"/>
                  <a:gd name="connsiteX2" fmla="*/ 193796 w 508143"/>
                  <a:gd name="connsiteY2" fmla="*/ 62885 h 63079"/>
                  <a:gd name="connsiteX3" fmla="*/ 36446 w 508143"/>
                  <a:gd name="connsiteY3" fmla="*/ 45713 h 63079"/>
                  <a:gd name="connsiteX4" fmla="*/ 351 w 508143"/>
                  <a:gd name="connsiteY4" fmla="*/ 34149 h 63079"/>
                  <a:gd name="connsiteX5" fmla="*/ 0 w 508143"/>
                  <a:gd name="connsiteY5" fmla="*/ 29593 h 63079"/>
                  <a:gd name="connsiteX6" fmla="*/ 30138 w 508143"/>
                  <a:gd name="connsiteY6" fmla="*/ 19080 h 63079"/>
                  <a:gd name="connsiteX7" fmla="*/ 184684 w 508143"/>
                  <a:gd name="connsiteY7" fmla="*/ 1207 h 63079"/>
                  <a:gd name="connsiteX8" fmla="*/ 376377 w 508143"/>
                  <a:gd name="connsiteY8" fmla="*/ 4361 h 63079"/>
                  <a:gd name="connsiteX9" fmla="*/ 494476 w 508143"/>
                  <a:gd name="connsiteY9" fmla="*/ 23636 h 63079"/>
                  <a:gd name="connsiteX10" fmla="*/ 509195 w 508143"/>
                  <a:gd name="connsiteY10" fmla="*/ 29944 h 63079"/>
                  <a:gd name="connsiteX11" fmla="*/ 510246 w 508143"/>
                  <a:gd name="connsiteY11" fmla="*/ 35551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63079">
                    <a:moveTo>
                      <a:pt x="510246" y="35551"/>
                    </a:moveTo>
                    <a:cubicBezTo>
                      <a:pt x="489921" y="40807"/>
                      <a:pt x="469595" y="47816"/>
                      <a:pt x="448919" y="50970"/>
                    </a:cubicBezTo>
                    <a:cubicBezTo>
                      <a:pt x="364462" y="64637"/>
                      <a:pt x="279304" y="67091"/>
                      <a:pt x="193796" y="62885"/>
                    </a:cubicBezTo>
                    <a:cubicBezTo>
                      <a:pt x="141229" y="60432"/>
                      <a:pt x="89013" y="52372"/>
                      <a:pt x="36446" y="45713"/>
                    </a:cubicBezTo>
                    <a:cubicBezTo>
                      <a:pt x="24181" y="44312"/>
                      <a:pt x="12266" y="38004"/>
                      <a:pt x="351" y="34149"/>
                    </a:cubicBezTo>
                    <a:cubicBezTo>
                      <a:pt x="351" y="32747"/>
                      <a:pt x="0" y="30995"/>
                      <a:pt x="0" y="29593"/>
                    </a:cubicBezTo>
                    <a:cubicBezTo>
                      <a:pt x="10163" y="26089"/>
                      <a:pt x="19975" y="20131"/>
                      <a:pt x="30138" y="19080"/>
                    </a:cubicBezTo>
                    <a:cubicBezTo>
                      <a:pt x="81654" y="12071"/>
                      <a:pt x="133169" y="3310"/>
                      <a:pt x="184684" y="1207"/>
                    </a:cubicBezTo>
                    <a:cubicBezTo>
                      <a:pt x="248465" y="-1246"/>
                      <a:pt x="312596" y="156"/>
                      <a:pt x="376377" y="4361"/>
                    </a:cubicBezTo>
                    <a:cubicBezTo>
                      <a:pt x="415977" y="6814"/>
                      <a:pt x="455227" y="16627"/>
                      <a:pt x="494476" y="23636"/>
                    </a:cubicBezTo>
                    <a:cubicBezTo>
                      <a:pt x="499733" y="24687"/>
                      <a:pt x="504289" y="27841"/>
                      <a:pt x="509195" y="29944"/>
                    </a:cubicBezTo>
                    <a:cubicBezTo>
                      <a:pt x="509896" y="31696"/>
                      <a:pt x="510246" y="33448"/>
                      <a:pt x="510246" y="3555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E07B73E0-05E3-46E6-83D4-7375F3E32A00}"/>
                  </a:ext>
                </a:extLst>
              </p:cNvPr>
              <p:cNvSpPr/>
              <p:nvPr/>
            </p:nvSpPr>
            <p:spPr>
              <a:xfrm>
                <a:off x="7412727" y="3456049"/>
                <a:ext cx="508144" cy="42053"/>
              </a:xfrm>
              <a:custGeom>
                <a:avLst/>
                <a:gdLst>
                  <a:gd name="connsiteX0" fmla="*/ 701 w 508143"/>
                  <a:gd name="connsiteY0" fmla="*/ 10811 h 42053"/>
                  <a:gd name="connsiteX1" fmla="*/ 39950 w 508143"/>
                  <a:gd name="connsiteY1" fmla="*/ 298 h 42053"/>
                  <a:gd name="connsiteX2" fmla="*/ 206411 w 508143"/>
                  <a:gd name="connsiteY2" fmla="*/ 16068 h 42053"/>
                  <a:gd name="connsiteX3" fmla="*/ 399156 w 508143"/>
                  <a:gd name="connsiteY3" fmla="*/ 10811 h 42053"/>
                  <a:gd name="connsiteX4" fmla="*/ 466090 w 508143"/>
                  <a:gd name="connsiteY4" fmla="*/ 998 h 42053"/>
                  <a:gd name="connsiteX5" fmla="*/ 508494 w 508143"/>
                  <a:gd name="connsiteY5" fmla="*/ 11512 h 42053"/>
                  <a:gd name="connsiteX6" fmla="*/ 509195 w 508143"/>
                  <a:gd name="connsiteY6" fmla="*/ 16418 h 42053"/>
                  <a:gd name="connsiteX7" fmla="*/ 454526 w 508143"/>
                  <a:gd name="connsiteY7" fmla="*/ 30786 h 42053"/>
                  <a:gd name="connsiteX8" fmla="*/ 303134 w 508143"/>
                  <a:gd name="connsiteY8" fmla="*/ 44103 h 42053"/>
                  <a:gd name="connsiteX9" fmla="*/ 110390 w 508143"/>
                  <a:gd name="connsiteY9" fmla="*/ 38496 h 42053"/>
                  <a:gd name="connsiteX10" fmla="*/ 23480 w 508143"/>
                  <a:gd name="connsiteY10" fmla="*/ 23777 h 42053"/>
                  <a:gd name="connsiteX11" fmla="*/ 0 w 508143"/>
                  <a:gd name="connsiteY11" fmla="*/ 14666 h 42053"/>
                  <a:gd name="connsiteX12" fmla="*/ 701 w 508143"/>
                  <a:gd name="connsiteY12" fmla="*/ 10811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8143" h="42053">
                    <a:moveTo>
                      <a:pt x="701" y="10811"/>
                    </a:moveTo>
                    <a:cubicBezTo>
                      <a:pt x="12966" y="4853"/>
                      <a:pt x="24531" y="-1455"/>
                      <a:pt x="39950" y="298"/>
                    </a:cubicBezTo>
                    <a:cubicBezTo>
                      <a:pt x="95321" y="6255"/>
                      <a:pt x="150691" y="14666"/>
                      <a:pt x="206411" y="16068"/>
                    </a:cubicBezTo>
                    <a:cubicBezTo>
                      <a:pt x="270543" y="17820"/>
                      <a:pt x="335024" y="13614"/>
                      <a:pt x="399156" y="10811"/>
                    </a:cubicBezTo>
                    <a:cubicBezTo>
                      <a:pt x="421584" y="9759"/>
                      <a:pt x="444013" y="5204"/>
                      <a:pt x="466090" y="998"/>
                    </a:cubicBezTo>
                    <a:cubicBezTo>
                      <a:pt x="482561" y="-2156"/>
                      <a:pt x="495528" y="3452"/>
                      <a:pt x="508494" y="11512"/>
                    </a:cubicBezTo>
                    <a:cubicBezTo>
                      <a:pt x="508845" y="13264"/>
                      <a:pt x="508845" y="14666"/>
                      <a:pt x="509195" y="16418"/>
                    </a:cubicBezTo>
                    <a:cubicBezTo>
                      <a:pt x="490972" y="21324"/>
                      <a:pt x="473099" y="28683"/>
                      <a:pt x="454526" y="30786"/>
                    </a:cubicBezTo>
                    <a:cubicBezTo>
                      <a:pt x="404062" y="36744"/>
                      <a:pt x="353598" y="43052"/>
                      <a:pt x="303134" y="44103"/>
                    </a:cubicBezTo>
                    <a:cubicBezTo>
                      <a:pt x="239003" y="45154"/>
                      <a:pt x="174521" y="42351"/>
                      <a:pt x="110390" y="38496"/>
                    </a:cubicBezTo>
                    <a:cubicBezTo>
                      <a:pt x="81303" y="36744"/>
                      <a:pt x="52567" y="29384"/>
                      <a:pt x="23480" y="23777"/>
                    </a:cubicBezTo>
                    <a:cubicBezTo>
                      <a:pt x="15419" y="22375"/>
                      <a:pt x="8060" y="17820"/>
                      <a:pt x="0" y="14666"/>
                    </a:cubicBezTo>
                    <a:cubicBezTo>
                      <a:pt x="701" y="13264"/>
                      <a:pt x="701" y="11862"/>
                      <a:pt x="701" y="1081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AA4358E1-567B-4133-A0BA-190819654BEE}"/>
                  </a:ext>
                </a:extLst>
              </p:cNvPr>
              <p:cNvSpPr/>
              <p:nvPr/>
            </p:nvSpPr>
            <p:spPr>
              <a:xfrm>
                <a:off x="7412376" y="3251947"/>
                <a:ext cx="508144" cy="42053"/>
              </a:xfrm>
              <a:custGeom>
                <a:avLst/>
                <a:gdLst>
                  <a:gd name="connsiteX0" fmla="*/ 0 w 508143"/>
                  <a:gd name="connsiteY0" fmla="*/ 10254 h 42053"/>
                  <a:gd name="connsiteX1" fmla="*/ 36096 w 508143"/>
                  <a:gd name="connsiteY1" fmla="*/ 441 h 42053"/>
                  <a:gd name="connsiteX2" fmla="*/ 180829 w 508143"/>
                  <a:gd name="connsiteY2" fmla="*/ 16912 h 42053"/>
                  <a:gd name="connsiteX3" fmla="*/ 353248 w 508143"/>
                  <a:gd name="connsiteY3" fmla="*/ 15861 h 42053"/>
                  <a:gd name="connsiteX4" fmla="*/ 479758 w 508143"/>
                  <a:gd name="connsiteY4" fmla="*/ 441 h 42053"/>
                  <a:gd name="connsiteX5" fmla="*/ 510597 w 508143"/>
                  <a:gd name="connsiteY5" fmla="*/ 5698 h 42053"/>
                  <a:gd name="connsiteX6" fmla="*/ 510947 w 508143"/>
                  <a:gd name="connsiteY6" fmla="*/ 12707 h 42053"/>
                  <a:gd name="connsiteX7" fmla="*/ 461885 w 508143"/>
                  <a:gd name="connsiteY7" fmla="*/ 26725 h 42053"/>
                  <a:gd name="connsiteX8" fmla="*/ 319605 w 508143"/>
                  <a:gd name="connsiteY8" fmla="*/ 40742 h 42053"/>
                  <a:gd name="connsiteX9" fmla="*/ 103732 w 508143"/>
                  <a:gd name="connsiteY9" fmla="*/ 34434 h 42053"/>
                  <a:gd name="connsiteX10" fmla="*/ 18574 w 508143"/>
                  <a:gd name="connsiteY10" fmla="*/ 18664 h 42053"/>
                  <a:gd name="connsiteX11" fmla="*/ 0 w 508143"/>
                  <a:gd name="connsiteY11" fmla="*/ 10254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8143" h="42053">
                    <a:moveTo>
                      <a:pt x="0" y="10254"/>
                    </a:moveTo>
                    <a:cubicBezTo>
                      <a:pt x="12266" y="2194"/>
                      <a:pt x="22078" y="-1311"/>
                      <a:pt x="36096" y="441"/>
                    </a:cubicBezTo>
                    <a:cubicBezTo>
                      <a:pt x="84107" y="7100"/>
                      <a:pt x="132468" y="14810"/>
                      <a:pt x="180829" y="16912"/>
                    </a:cubicBezTo>
                    <a:cubicBezTo>
                      <a:pt x="238302" y="19365"/>
                      <a:pt x="296125" y="18664"/>
                      <a:pt x="353248" y="15861"/>
                    </a:cubicBezTo>
                    <a:cubicBezTo>
                      <a:pt x="395651" y="13758"/>
                      <a:pt x="437705" y="4997"/>
                      <a:pt x="479758" y="441"/>
                    </a:cubicBezTo>
                    <a:cubicBezTo>
                      <a:pt x="489921" y="-610"/>
                      <a:pt x="500434" y="3946"/>
                      <a:pt x="510597" y="5698"/>
                    </a:cubicBezTo>
                    <a:cubicBezTo>
                      <a:pt x="510597" y="8151"/>
                      <a:pt x="510947" y="10254"/>
                      <a:pt x="510947" y="12707"/>
                    </a:cubicBezTo>
                    <a:cubicBezTo>
                      <a:pt x="494476" y="17613"/>
                      <a:pt x="478706" y="24622"/>
                      <a:pt x="461885" y="26725"/>
                    </a:cubicBezTo>
                    <a:cubicBezTo>
                      <a:pt x="414575" y="32682"/>
                      <a:pt x="367265" y="37939"/>
                      <a:pt x="319605" y="40742"/>
                    </a:cubicBezTo>
                    <a:cubicBezTo>
                      <a:pt x="247414" y="44948"/>
                      <a:pt x="175573" y="42845"/>
                      <a:pt x="103732" y="34434"/>
                    </a:cubicBezTo>
                    <a:cubicBezTo>
                      <a:pt x="74995" y="30930"/>
                      <a:pt x="46609" y="24272"/>
                      <a:pt x="18574" y="18664"/>
                    </a:cubicBezTo>
                    <a:cubicBezTo>
                      <a:pt x="12616" y="17613"/>
                      <a:pt x="7009" y="13758"/>
                      <a:pt x="0" y="102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4E5EC27D-5DFB-420D-9098-4475589B7ABA}"/>
                </a:ext>
              </a:extLst>
            </p:cNvPr>
            <p:cNvGrpSpPr/>
            <p:nvPr/>
          </p:nvGrpSpPr>
          <p:grpSpPr>
            <a:xfrm>
              <a:off x="4335829" y="3026004"/>
              <a:ext cx="512349" cy="637455"/>
              <a:chOff x="4335829" y="3026004"/>
              <a:chExt cx="512349" cy="637455"/>
            </a:xfrm>
            <a:solidFill>
              <a:schemeClr val="accent5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8C4C1A28-79B4-4273-BFCF-A322C776591C}"/>
                  </a:ext>
                </a:extLst>
              </p:cNvPr>
              <p:cNvSpPr/>
              <p:nvPr/>
            </p:nvSpPr>
            <p:spPr>
              <a:xfrm>
                <a:off x="4337581" y="3491741"/>
                <a:ext cx="508144" cy="171718"/>
              </a:xfrm>
              <a:custGeom>
                <a:avLst/>
                <a:gdLst>
                  <a:gd name="connsiteX0" fmla="*/ 350 w 508143"/>
                  <a:gd name="connsiteY0" fmla="*/ 0 h 171717"/>
                  <a:gd name="connsiteX1" fmla="*/ 510246 w 508143"/>
                  <a:gd name="connsiteY1" fmla="*/ 0 h 171717"/>
                  <a:gd name="connsiteX2" fmla="*/ 509896 w 508143"/>
                  <a:gd name="connsiteY2" fmla="*/ 135271 h 171717"/>
                  <a:gd name="connsiteX3" fmla="*/ 498331 w 508143"/>
                  <a:gd name="connsiteY3" fmla="*/ 146135 h 171717"/>
                  <a:gd name="connsiteX4" fmla="*/ 413524 w 508143"/>
                  <a:gd name="connsiteY4" fmla="*/ 163657 h 171717"/>
                  <a:gd name="connsiteX5" fmla="*/ 191342 w 508143"/>
                  <a:gd name="connsiteY5" fmla="*/ 171017 h 171717"/>
                  <a:gd name="connsiteX6" fmla="*/ 26634 w 508143"/>
                  <a:gd name="connsiteY6" fmla="*/ 151392 h 171717"/>
                  <a:gd name="connsiteX7" fmla="*/ 0 w 508143"/>
                  <a:gd name="connsiteY7" fmla="*/ 116347 h 171717"/>
                  <a:gd name="connsiteX8" fmla="*/ 350 w 508143"/>
                  <a:gd name="connsiteY8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143" h="171717">
                    <a:moveTo>
                      <a:pt x="350" y="0"/>
                    </a:moveTo>
                    <a:cubicBezTo>
                      <a:pt x="170666" y="34344"/>
                      <a:pt x="339931" y="34344"/>
                      <a:pt x="510246" y="0"/>
                    </a:cubicBezTo>
                    <a:cubicBezTo>
                      <a:pt x="510246" y="43455"/>
                      <a:pt x="510597" y="89363"/>
                      <a:pt x="509896" y="135271"/>
                    </a:cubicBezTo>
                    <a:cubicBezTo>
                      <a:pt x="509896" y="139126"/>
                      <a:pt x="502887" y="145084"/>
                      <a:pt x="498331" y="146135"/>
                    </a:cubicBezTo>
                    <a:cubicBezTo>
                      <a:pt x="470296" y="152794"/>
                      <a:pt x="441910" y="159802"/>
                      <a:pt x="413524" y="163657"/>
                    </a:cubicBezTo>
                    <a:cubicBezTo>
                      <a:pt x="339931" y="173470"/>
                      <a:pt x="265637" y="173470"/>
                      <a:pt x="191342" y="171017"/>
                    </a:cubicBezTo>
                    <a:cubicBezTo>
                      <a:pt x="135972" y="169264"/>
                      <a:pt x="80602" y="165760"/>
                      <a:pt x="26634" y="151392"/>
                    </a:cubicBezTo>
                    <a:cubicBezTo>
                      <a:pt x="0" y="144032"/>
                      <a:pt x="0" y="143682"/>
                      <a:pt x="0" y="116347"/>
                    </a:cubicBezTo>
                    <a:cubicBezTo>
                      <a:pt x="350" y="76747"/>
                      <a:pt x="350" y="37147"/>
                      <a:pt x="35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7CA0F0E7-6AF1-460C-A21C-2C7C4E5E3B4A}"/>
                  </a:ext>
                </a:extLst>
              </p:cNvPr>
              <p:cNvSpPr/>
              <p:nvPr/>
            </p:nvSpPr>
            <p:spPr>
              <a:xfrm>
                <a:off x="4337581" y="3284979"/>
                <a:ext cx="508144" cy="171718"/>
              </a:xfrm>
              <a:custGeom>
                <a:avLst/>
                <a:gdLst>
                  <a:gd name="connsiteX0" fmla="*/ 0 w 508143"/>
                  <a:gd name="connsiteY0" fmla="*/ 0 h 171717"/>
                  <a:gd name="connsiteX1" fmla="*/ 510246 w 508143"/>
                  <a:gd name="connsiteY1" fmla="*/ 0 h 171717"/>
                  <a:gd name="connsiteX2" fmla="*/ 510246 w 508143"/>
                  <a:gd name="connsiteY2" fmla="*/ 57473 h 171717"/>
                  <a:gd name="connsiteX3" fmla="*/ 510597 w 508143"/>
                  <a:gd name="connsiteY3" fmla="*/ 126510 h 171717"/>
                  <a:gd name="connsiteX4" fmla="*/ 494476 w 508143"/>
                  <a:gd name="connsiteY4" fmla="*/ 148238 h 171717"/>
                  <a:gd name="connsiteX5" fmla="*/ 403011 w 508143"/>
                  <a:gd name="connsiteY5" fmla="*/ 165410 h 171717"/>
                  <a:gd name="connsiteX6" fmla="*/ 234447 w 508143"/>
                  <a:gd name="connsiteY6" fmla="*/ 172418 h 171717"/>
                  <a:gd name="connsiteX7" fmla="*/ 32591 w 508143"/>
                  <a:gd name="connsiteY7" fmla="*/ 153495 h 171717"/>
                  <a:gd name="connsiteX8" fmla="*/ 0 w 508143"/>
                  <a:gd name="connsiteY8" fmla="*/ 112493 h 171717"/>
                  <a:gd name="connsiteX9" fmla="*/ 0 w 508143"/>
                  <a:gd name="connsiteY9" fmla="*/ 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143" h="171717">
                    <a:moveTo>
                      <a:pt x="0" y="0"/>
                    </a:moveTo>
                    <a:cubicBezTo>
                      <a:pt x="170666" y="34694"/>
                      <a:pt x="339580" y="35044"/>
                      <a:pt x="510246" y="0"/>
                    </a:cubicBezTo>
                    <a:cubicBezTo>
                      <a:pt x="510246" y="17873"/>
                      <a:pt x="510246" y="37498"/>
                      <a:pt x="510246" y="57473"/>
                    </a:cubicBezTo>
                    <a:cubicBezTo>
                      <a:pt x="510246" y="80602"/>
                      <a:pt x="509195" y="103731"/>
                      <a:pt x="510597" y="126510"/>
                    </a:cubicBezTo>
                    <a:cubicBezTo>
                      <a:pt x="511298" y="139477"/>
                      <a:pt x="506041" y="145785"/>
                      <a:pt x="494476" y="148238"/>
                    </a:cubicBezTo>
                    <a:cubicBezTo>
                      <a:pt x="463988" y="154546"/>
                      <a:pt x="433850" y="162956"/>
                      <a:pt x="403011" y="165410"/>
                    </a:cubicBezTo>
                    <a:cubicBezTo>
                      <a:pt x="346940" y="169965"/>
                      <a:pt x="290518" y="172769"/>
                      <a:pt x="234447" y="172418"/>
                    </a:cubicBezTo>
                    <a:cubicBezTo>
                      <a:pt x="166811" y="172068"/>
                      <a:pt x="98825" y="169264"/>
                      <a:pt x="32591" y="153495"/>
                    </a:cubicBezTo>
                    <a:cubicBezTo>
                      <a:pt x="0" y="145785"/>
                      <a:pt x="0" y="145434"/>
                      <a:pt x="0" y="112493"/>
                    </a:cubicBezTo>
                    <a:cubicBezTo>
                      <a:pt x="0" y="74294"/>
                      <a:pt x="0" y="36446"/>
                      <a:pt x="0" y="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A83585B2-8C61-4936-A139-4EDF67279587}"/>
                  </a:ext>
                </a:extLst>
              </p:cNvPr>
              <p:cNvSpPr/>
              <p:nvPr/>
            </p:nvSpPr>
            <p:spPr>
              <a:xfrm>
                <a:off x="4337931" y="3083123"/>
                <a:ext cx="508144" cy="171718"/>
              </a:xfrm>
              <a:custGeom>
                <a:avLst/>
                <a:gdLst>
                  <a:gd name="connsiteX0" fmla="*/ 0 w 508143"/>
                  <a:gd name="connsiteY0" fmla="*/ 350 h 171717"/>
                  <a:gd name="connsiteX1" fmla="*/ 510246 w 508143"/>
                  <a:gd name="connsiteY1" fmla="*/ 0 h 171717"/>
                  <a:gd name="connsiteX2" fmla="*/ 509546 w 508143"/>
                  <a:gd name="connsiteY2" fmla="*/ 134921 h 171717"/>
                  <a:gd name="connsiteX3" fmla="*/ 497630 w 508143"/>
                  <a:gd name="connsiteY3" fmla="*/ 147186 h 171717"/>
                  <a:gd name="connsiteX4" fmla="*/ 426841 w 508143"/>
                  <a:gd name="connsiteY4" fmla="*/ 162956 h 171717"/>
                  <a:gd name="connsiteX5" fmla="*/ 239353 w 508143"/>
                  <a:gd name="connsiteY5" fmla="*/ 173119 h 171717"/>
                  <a:gd name="connsiteX6" fmla="*/ 31190 w 508143"/>
                  <a:gd name="connsiteY6" fmla="*/ 153494 h 171717"/>
                  <a:gd name="connsiteX7" fmla="*/ 29788 w 508143"/>
                  <a:gd name="connsiteY7" fmla="*/ 153144 h 171717"/>
                  <a:gd name="connsiteX8" fmla="*/ 0 w 508143"/>
                  <a:gd name="connsiteY8" fmla="*/ 114946 h 171717"/>
                  <a:gd name="connsiteX9" fmla="*/ 0 w 508143"/>
                  <a:gd name="connsiteY9" fmla="*/ 350 h 17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143" h="171717">
                    <a:moveTo>
                      <a:pt x="0" y="350"/>
                    </a:moveTo>
                    <a:cubicBezTo>
                      <a:pt x="171017" y="34344"/>
                      <a:pt x="340281" y="35044"/>
                      <a:pt x="510246" y="0"/>
                    </a:cubicBezTo>
                    <a:cubicBezTo>
                      <a:pt x="510246" y="43455"/>
                      <a:pt x="510597" y="89013"/>
                      <a:pt x="509546" y="134921"/>
                    </a:cubicBezTo>
                    <a:cubicBezTo>
                      <a:pt x="509546" y="139126"/>
                      <a:pt x="502537" y="145785"/>
                      <a:pt x="497630" y="147186"/>
                    </a:cubicBezTo>
                    <a:cubicBezTo>
                      <a:pt x="474151" y="153494"/>
                      <a:pt x="450671" y="160854"/>
                      <a:pt x="426841" y="162956"/>
                    </a:cubicBezTo>
                    <a:cubicBezTo>
                      <a:pt x="364462" y="167863"/>
                      <a:pt x="301732" y="172769"/>
                      <a:pt x="239353" y="173119"/>
                    </a:cubicBezTo>
                    <a:cubicBezTo>
                      <a:pt x="169615" y="173119"/>
                      <a:pt x="99526" y="169965"/>
                      <a:pt x="31190" y="153494"/>
                    </a:cubicBezTo>
                    <a:cubicBezTo>
                      <a:pt x="30839" y="153494"/>
                      <a:pt x="30489" y="153494"/>
                      <a:pt x="29788" y="153144"/>
                    </a:cubicBezTo>
                    <a:cubicBezTo>
                      <a:pt x="0" y="145434"/>
                      <a:pt x="0" y="145434"/>
                      <a:pt x="0" y="114946"/>
                    </a:cubicBezTo>
                    <a:cubicBezTo>
                      <a:pt x="0" y="75345"/>
                      <a:pt x="0" y="36446"/>
                      <a:pt x="0" y="350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BDF485D7-2109-438F-8D63-9E49A763A055}"/>
                  </a:ext>
                </a:extLst>
              </p:cNvPr>
              <p:cNvSpPr/>
              <p:nvPr/>
            </p:nvSpPr>
            <p:spPr>
              <a:xfrm>
                <a:off x="4336530" y="3026004"/>
                <a:ext cx="511648" cy="63080"/>
              </a:xfrm>
              <a:custGeom>
                <a:avLst/>
                <a:gdLst>
                  <a:gd name="connsiteX0" fmla="*/ 0 w 511648"/>
                  <a:gd name="connsiteY0" fmla="*/ 34691 h 63079"/>
                  <a:gd name="connsiteX1" fmla="*/ 70439 w 511648"/>
                  <a:gd name="connsiteY1" fmla="*/ 12963 h 63079"/>
                  <a:gd name="connsiteX2" fmla="*/ 304886 w 511648"/>
                  <a:gd name="connsiteY2" fmla="*/ 1399 h 63079"/>
                  <a:gd name="connsiteX3" fmla="*/ 472398 w 511648"/>
                  <a:gd name="connsiteY3" fmla="*/ 18220 h 63079"/>
                  <a:gd name="connsiteX4" fmla="*/ 511999 w 511648"/>
                  <a:gd name="connsiteY4" fmla="*/ 30135 h 63079"/>
                  <a:gd name="connsiteX5" fmla="*/ 512349 w 511648"/>
                  <a:gd name="connsiteY5" fmla="*/ 35742 h 63079"/>
                  <a:gd name="connsiteX6" fmla="*/ 474852 w 511648"/>
                  <a:gd name="connsiteY6" fmla="*/ 47657 h 63079"/>
                  <a:gd name="connsiteX7" fmla="*/ 335375 w 511648"/>
                  <a:gd name="connsiteY7" fmla="*/ 63427 h 63079"/>
                  <a:gd name="connsiteX8" fmla="*/ 203608 w 511648"/>
                  <a:gd name="connsiteY8" fmla="*/ 64829 h 63079"/>
                  <a:gd name="connsiteX9" fmla="*/ 30138 w 511648"/>
                  <a:gd name="connsiteY9" fmla="*/ 45204 h 63079"/>
                  <a:gd name="connsiteX10" fmla="*/ 0 w 511648"/>
                  <a:gd name="connsiteY10" fmla="*/ 34691 h 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48" h="63079">
                    <a:moveTo>
                      <a:pt x="0" y="34691"/>
                    </a:moveTo>
                    <a:cubicBezTo>
                      <a:pt x="24181" y="19972"/>
                      <a:pt x="47660" y="16818"/>
                      <a:pt x="70439" y="12963"/>
                    </a:cubicBezTo>
                    <a:cubicBezTo>
                      <a:pt x="148238" y="698"/>
                      <a:pt x="226737" y="-2106"/>
                      <a:pt x="304886" y="1399"/>
                    </a:cubicBezTo>
                    <a:cubicBezTo>
                      <a:pt x="360957" y="3852"/>
                      <a:pt x="416678" y="11562"/>
                      <a:pt x="472398" y="18220"/>
                    </a:cubicBezTo>
                    <a:cubicBezTo>
                      <a:pt x="486066" y="19972"/>
                      <a:pt x="499032" y="26280"/>
                      <a:pt x="511999" y="30135"/>
                    </a:cubicBezTo>
                    <a:cubicBezTo>
                      <a:pt x="511999" y="31887"/>
                      <a:pt x="511999" y="33990"/>
                      <a:pt x="512349" y="35742"/>
                    </a:cubicBezTo>
                    <a:cubicBezTo>
                      <a:pt x="500084" y="39948"/>
                      <a:pt x="487818" y="45905"/>
                      <a:pt x="474852" y="47657"/>
                    </a:cubicBezTo>
                    <a:cubicBezTo>
                      <a:pt x="428593" y="53965"/>
                      <a:pt x="381984" y="60273"/>
                      <a:pt x="335375" y="63427"/>
                    </a:cubicBezTo>
                    <a:cubicBezTo>
                      <a:pt x="291569" y="66231"/>
                      <a:pt x="247413" y="66231"/>
                      <a:pt x="203608" y="64829"/>
                    </a:cubicBezTo>
                    <a:cubicBezTo>
                      <a:pt x="145434" y="63077"/>
                      <a:pt x="86910" y="59923"/>
                      <a:pt x="30138" y="45204"/>
                    </a:cubicBezTo>
                    <a:cubicBezTo>
                      <a:pt x="21377" y="43452"/>
                      <a:pt x="12616" y="39247"/>
                      <a:pt x="0" y="34691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21CAD379-FCA1-42F9-81A3-77CD7D68DFFE}"/>
                  </a:ext>
                </a:extLst>
              </p:cNvPr>
              <p:cNvSpPr/>
              <p:nvPr/>
            </p:nvSpPr>
            <p:spPr>
              <a:xfrm>
                <a:off x="4336530" y="3455466"/>
                <a:ext cx="511648" cy="42053"/>
              </a:xfrm>
              <a:custGeom>
                <a:avLst/>
                <a:gdLst>
                  <a:gd name="connsiteX0" fmla="*/ 512349 w 511648"/>
                  <a:gd name="connsiteY0" fmla="*/ 15599 h 42053"/>
                  <a:gd name="connsiteX1" fmla="*/ 469244 w 511648"/>
                  <a:gd name="connsiteY1" fmla="*/ 28566 h 42053"/>
                  <a:gd name="connsiteX2" fmla="*/ 305587 w 511648"/>
                  <a:gd name="connsiteY2" fmla="*/ 43985 h 42053"/>
                  <a:gd name="connsiteX3" fmla="*/ 114245 w 511648"/>
                  <a:gd name="connsiteY3" fmla="*/ 38378 h 42053"/>
                  <a:gd name="connsiteX4" fmla="*/ 26283 w 511648"/>
                  <a:gd name="connsiteY4" fmla="*/ 23659 h 42053"/>
                  <a:gd name="connsiteX5" fmla="*/ 0 w 511648"/>
                  <a:gd name="connsiteY5" fmla="*/ 13497 h 42053"/>
                  <a:gd name="connsiteX6" fmla="*/ 40301 w 511648"/>
                  <a:gd name="connsiteY6" fmla="*/ 530 h 42053"/>
                  <a:gd name="connsiteX7" fmla="*/ 234797 w 511648"/>
                  <a:gd name="connsiteY7" fmla="*/ 17351 h 42053"/>
                  <a:gd name="connsiteX8" fmla="*/ 441209 w 511648"/>
                  <a:gd name="connsiteY8" fmla="*/ 6137 h 42053"/>
                  <a:gd name="connsiteX9" fmla="*/ 468894 w 511648"/>
                  <a:gd name="connsiteY9" fmla="*/ 1231 h 42053"/>
                  <a:gd name="connsiteX10" fmla="*/ 511648 w 511648"/>
                  <a:gd name="connsiteY10" fmla="*/ 11394 h 42053"/>
                  <a:gd name="connsiteX11" fmla="*/ 512349 w 511648"/>
                  <a:gd name="connsiteY11" fmla="*/ 15599 h 4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1648" h="42053">
                    <a:moveTo>
                      <a:pt x="512349" y="15599"/>
                    </a:moveTo>
                    <a:cubicBezTo>
                      <a:pt x="497981" y="20155"/>
                      <a:pt x="483963" y="26813"/>
                      <a:pt x="469244" y="28566"/>
                    </a:cubicBezTo>
                    <a:cubicBezTo>
                      <a:pt x="414926" y="34874"/>
                      <a:pt x="360256" y="42583"/>
                      <a:pt x="305587" y="43985"/>
                    </a:cubicBezTo>
                    <a:cubicBezTo>
                      <a:pt x="241806" y="45737"/>
                      <a:pt x="178026" y="42233"/>
                      <a:pt x="114245" y="38378"/>
                    </a:cubicBezTo>
                    <a:cubicBezTo>
                      <a:pt x="84807" y="36626"/>
                      <a:pt x="55370" y="29266"/>
                      <a:pt x="26283" y="23659"/>
                    </a:cubicBezTo>
                    <a:cubicBezTo>
                      <a:pt x="18223" y="22258"/>
                      <a:pt x="10864" y="17702"/>
                      <a:pt x="0" y="13497"/>
                    </a:cubicBezTo>
                    <a:cubicBezTo>
                      <a:pt x="14368" y="5086"/>
                      <a:pt x="25933" y="-1923"/>
                      <a:pt x="40301" y="530"/>
                    </a:cubicBezTo>
                    <a:cubicBezTo>
                      <a:pt x="104432" y="12796"/>
                      <a:pt x="169615" y="16300"/>
                      <a:pt x="234797" y="17351"/>
                    </a:cubicBezTo>
                    <a:cubicBezTo>
                      <a:pt x="303835" y="18403"/>
                      <a:pt x="372522" y="15950"/>
                      <a:pt x="441209" y="6137"/>
                    </a:cubicBezTo>
                    <a:cubicBezTo>
                      <a:pt x="450320" y="4735"/>
                      <a:pt x="459783" y="3334"/>
                      <a:pt x="468894" y="1231"/>
                    </a:cubicBezTo>
                    <a:cubicBezTo>
                      <a:pt x="485365" y="-2974"/>
                      <a:pt x="498331" y="4385"/>
                      <a:pt x="511648" y="11394"/>
                    </a:cubicBezTo>
                    <a:cubicBezTo>
                      <a:pt x="511999" y="12796"/>
                      <a:pt x="512349" y="14197"/>
                      <a:pt x="512349" y="15599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F3BCDA7E-DD17-4DE6-A8F6-C0717D67AD1A}"/>
                  </a:ext>
                </a:extLst>
              </p:cNvPr>
              <p:cNvSpPr/>
              <p:nvPr/>
            </p:nvSpPr>
            <p:spPr>
              <a:xfrm>
                <a:off x="4335829" y="3251897"/>
                <a:ext cx="511648" cy="38549"/>
              </a:xfrm>
              <a:custGeom>
                <a:avLst/>
                <a:gdLst>
                  <a:gd name="connsiteX0" fmla="*/ 0 w 511648"/>
                  <a:gd name="connsiteY0" fmla="*/ 10654 h 38548"/>
                  <a:gd name="connsiteX1" fmla="*/ 39951 w 511648"/>
                  <a:gd name="connsiteY1" fmla="*/ 1192 h 38548"/>
                  <a:gd name="connsiteX2" fmla="*/ 189590 w 511648"/>
                  <a:gd name="connsiteY2" fmla="*/ 16962 h 38548"/>
                  <a:gd name="connsiteX3" fmla="*/ 369718 w 511648"/>
                  <a:gd name="connsiteY3" fmla="*/ 14509 h 38548"/>
                  <a:gd name="connsiteX4" fmla="*/ 474852 w 511648"/>
                  <a:gd name="connsiteY4" fmla="*/ 842 h 38548"/>
                  <a:gd name="connsiteX5" fmla="*/ 513751 w 511648"/>
                  <a:gd name="connsiteY5" fmla="*/ 10654 h 38548"/>
                  <a:gd name="connsiteX6" fmla="*/ 482912 w 511648"/>
                  <a:gd name="connsiteY6" fmla="*/ 21868 h 38548"/>
                  <a:gd name="connsiteX7" fmla="*/ 338529 w 511648"/>
                  <a:gd name="connsiteY7" fmla="*/ 39390 h 38548"/>
                  <a:gd name="connsiteX8" fmla="*/ 132818 w 511648"/>
                  <a:gd name="connsiteY8" fmla="*/ 36937 h 38548"/>
                  <a:gd name="connsiteX9" fmla="*/ 24531 w 511648"/>
                  <a:gd name="connsiteY9" fmla="*/ 20116 h 38548"/>
                  <a:gd name="connsiteX10" fmla="*/ 0 w 511648"/>
                  <a:gd name="connsiteY10" fmla="*/ 10654 h 3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1648" h="38548">
                    <a:moveTo>
                      <a:pt x="0" y="10654"/>
                    </a:moveTo>
                    <a:cubicBezTo>
                      <a:pt x="14368" y="842"/>
                      <a:pt x="25582" y="-560"/>
                      <a:pt x="39951" y="1192"/>
                    </a:cubicBezTo>
                    <a:cubicBezTo>
                      <a:pt x="89714" y="8201"/>
                      <a:pt x="139827" y="15210"/>
                      <a:pt x="189590" y="16962"/>
                    </a:cubicBezTo>
                    <a:cubicBezTo>
                      <a:pt x="249516" y="19065"/>
                      <a:pt x="309792" y="17312"/>
                      <a:pt x="369718" y="14509"/>
                    </a:cubicBezTo>
                    <a:cubicBezTo>
                      <a:pt x="404763" y="12757"/>
                      <a:pt x="440158" y="6799"/>
                      <a:pt x="474852" y="842"/>
                    </a:cubicBezTo>
                    <a:cubicBezTo>
                      <a:pt x="488869" y="-1612"/>
                      <a:pt x="499733" y="1192"/>
                      <a:pt x="513751" y="10654"/>
                    </a:cubicBezTo>
                    <a:cubicBezTo>
                      <a:pt x="501836" y="15210"/>
                      <a:pt x="492724" y="20466"/>
                      <a:pt x="482912" y="21868"/>
                    </a:cubicBezTo>
                    <a:cubicBezTo>
                      <a:pt x="434901" y="28527"/>
                      <a:pt x="386890" y="37638"/>
                      <a:pt x="338529" y="39390"/>
                    </a:cubicBezTo>
                    <a:cubicBezTo>
                      <a:pt x="270192" y="41843"/>
                      <a:pt x="201155" y="40091"/>
                      <a:pt x="132818" y="36937"/>
                    </a:cubicBezTo>
                    <a:cubicBezTo>
                      <a:pt x="96372" y="35185"/>
                      <a:pt x="60627" y="26424"/>
                      <a:pt x="24531" y="20116"/>
                    </a:cubicBezTo>
                    <a:cubicBezTo>
                      <a:pt x="16821" y="19065"/>
                      <a:pt x="9812" y="14509"/>
                      <a:pt x="0" y="10654"/>
                    </a:cubicBezTo>
                    <a:close/>
                  </a:path>
                </a:pathLst>
              </a:custGeom>
              <a:grpFill/>
              <a:ln w="3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F0125FC8-F41B-449A-8F17-CB93E2DF1EE5}"/>
              </a:ext>
            </a:extLst>
          </p:cNvPr>
          <p:cNvGrpSpPr/>
          <p:nvPr/>
        </p:nvGrpSpPr>
        <p:grpSpPr>
          <a:xfrm>
            <a:off x="8743953" y="2501388"/>
            <a:ext cx="2654101" cy="687213"/>
            <a:chOff x="-475010" y="1114178"/>
            <a:chExt cx="4241713" cy="687213"/>
          </a:xfrm>
        </p:grpSpPr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BE4B60D3-C6B2-44D3-A410-23294668537F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cs typeface="Arial" pitchFamily="34" charset="0"/>
                </a:rPr>
                <a:t>Book Chapter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EAFD8E24-477B-475E-90A9-E7AA5A8681B3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cs typeface="Arial" pitchFamily="34" charset="0"/>
                </a:rPr>
                <a:t>Buku</a:t>
              </a:r>
              <a:r>
                <a:rPr lang="en-US" altLang="ko-KR" sz="1200" dirty="0" smtClean="0"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cs typeface="Arial" pitchFamily="34" charset="0"/>
                </a:rPr>
                <a:t>teks</a:t>
              </a:r>
              <a:r>
                <a:rPr lang="en-US" altLang="ko-KR" sz="1200" dirty="0" smtClean="0">
                  <a:cs typeface="Arial" pitchFamily="34" charset="0"/>
                </a:rPr>
                <a:t> yang </a:t>
              </a:r>
              <a:r>
                <a:rPr lang="en-US" altLang="ko-KR" sz="1200" dirty="0" err="1" smtClean="0">
                  <a:cs typeface="Arial" pitchFamily="34" charset="0"/>
                </a:rPr>
                <a:t>diakui</a:t>
              </a:r>
              <a:r>
                <a:rPr lang="en-US" altLang="ko-KR" sz="1200" dirty="0" smtClean="0"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cs typeface="Arial" pitchFamily="34" charset="0"/>
                </a:rPr>
                <a:t>secara</a:t>
              </a:r>
              <a:r>
                <a:rPr lang="en-US" altLang="ko-KR" sz="1200" dirty="0" smtClean="0"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cs typeface="Arial" pitchFamily="34" charset="0"/>
                </a:rPr>
                <a:t>nasional</a:t>
              </a:r>
              <a:r>
                <a:rPr lang="en-US" altLang="ko-KR" sz="1200" dirty="0" smtClean="0"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cs typeface="Arial" pitchFamily="34" charset="0"/>
                </a:rPr>
                <a:t>mapun</a:t>
              </a:r>
              <a:r>
                <a:rPr lang="en-US" altLang="ko-KR" sz="1200" dirty="0" smtClean="0"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cs typeface="Arial" pitchFamily="34" charset="0"/>
                </a:rPr>
                <a:t>internasional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985CB46D-B6FD-49BE-9B5D-0D17866B9448}"/>
              </a:ext>
            </a:extLst>
          </p:cNvPr>
          <p:cNvSpPr/>
          <p:nvPr/>
        </p:nvSpPr>
        <p:spPr>
          <a:xfrm>
            <a:off x="9787903" y="1915226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Rounded Rectangle 24">
            <a:extLst>
              <a:ext uri="{FF2B5EF4-FFF2-40B4-BE49-F238E27FC236}">
                <a16:creationId xmlns="" xmlns:a16="http://schemas.microsoft.com/office/drawing/2014/main" id="{07903ECA-C83B-43A2-9D0A-170938FDD98A}"/>
              </a:ext>
            </a:extLst>
          </p:cNvPr>
          <p:cNvSpPr/>
          <p:nvPr/>
        </p:nvSpPr>
        <p:spPr>
          <a:xfrm>
            <a:off x="9928296" y="2089207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6A4AF117-8341-43E2-BD1F-A42E35AC3DEB}"/>
              </a:ext>
            </a:extLst>
          </p:cNvPr>
          <p:cNvGrpSpPr/>
          <p:nvPr/>
        </p:nvGrpSpPr>
        <p:grpSpPr>
          <a:xfrm>
            <a:off x="8743953" y="5030199"/>
            <a:ext cx="2654101" cy="502547"/>
            <a:chOff x="-475010" y="1114178"/>
            <a:chExt cx="4241713" cy="502547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88EA6006-8C84-4CD7-B33E-9F9643B24A2D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 smtClean="0">
                  <a:cs typeface="Arial" pitchFamily="34" charset="0"/>
                </a:rPr>
                <a:t>Laporan</a:t>
              </a:r>
              <a:r>
                <a:rPr lang="en-US" altLang="ko-KR" sz="1400" b="1" dirty="0" smtClean="0"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cs typeface="Arial" pitchFamily="34" charset="0"/>
                </a:rPr>
                <a:t>Penelitian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06937D6B-0F6C-49C8-BA46-1FCAF2288CD9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cs typeface="Arial" pitchFamily="34" charset="0"/>
                </a:rPr>
                <a:t>Skripsi</a:t>
              </a:r>
              <a:r>
                <a:rPr lang="en-US" altLang="ko-KR" sz="1200" dirty="0" smtClean="0">
                  <a:cs typeface="Arial" pitchFamily="34" charset="0"/>
                </a:rPr>
                <a:t>, thesis, </a:t>
              </a:r>
              <a:r>
                <a:rPr lang="en-US" altLang="ko-KR" sz="1200" dirty="0" err="1" smtClean="0">
                  <a:cs typeface="Arial" pitchFamily="34" charset="0"/>
                </a:rPr>
                <a:t>disertasi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88BD8D44-C67B-452E-85BA-D90C04978951}"/>
              </a:ext>
            </a:extLst>
          </p:cNvPr>
          <p:cNvSpPr/>
          <p:nvPr/>
        </p:nvSpPr>
        <p:spPr>
          <a:xfrm>
            <a:off x="9787903" y="4444037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1BD9196D-CA50-42F4-B5B9-42A7A9115D04}"/>
              </a:ext>
            </a:extLst>
          </p:cNvPr>
          <p:cNvGrpSpPr/>
          <p:nvPr/>
        </p:nvGrpSpPr>
        <p:grpSpPr>
          <a:xfrm>
            <a:off x="875057" y="2524048"/>
            <a:ext cx="2932250" cy="1082994"/>
            <a:chOff x="-475010" y="903063"/>
            <a:chExt cx="4686243" cy="1082994"/>
          </a:xfrm>
        </p:grpSpPr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E9B466AC-7F5C-43F9-B010-5FA6F556E030}"/>
                </a:ext>
              </a:extLst>
            </p:cNvPr>
            <p:cNvSpPr txBox="1"/>
            <p:nvPr/>
          </p:nvSpPr>
          <p:spPr>
            <a:xfrm>
              <a:off x="-475010" y="903063"/>
              <a:ext cx="468624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cs typeface="Arial" pitchFamily="34" charset="0"/>
                </a:rPr>
                <a:t>Paper </a:t>
              </a:r>
              <a:r>
                <a:rPr lang="en-US" altLang="ko-KR" sz="1400" b="1" dirty="0" err="1" smtClean="0">
                  <a:cs typeface="Arial" pitchFamily="34" charset="0"/>
                </a:rPr>
                <a:t>dari</a:t>
              </a:r>
              <a:r>
                <a:rPr lang="en-US" altLang="ko-KR" sz="1400" b="1" dirty="0" smtClean="0"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cs typeface="Arial" pitchFamily="34" charset="0"/>
                </a:rPr>
                <a:t>Jurnal</a:t>
              </a:r>
              <a:r>
                <a:rPr lang="en-US" altLang="ko-KR" sz="1400" b="1" dirty="0" smtClean="0">
                  <a:cs typeface="Arial" pitchFamily="34" charset="0"/>
                </a:rPr>
                <a:t> yang </a:t>
              </a:r>
              <a:r>
                <a:rPr lang="en-US" altLang="ko-KR" sz="1400" b="1" dirty="0" err="1" smtClean="0">
                  <a:cs typeface="Arial" pitchFamily="34" charset="0"/>
                </a:rPr>
                <a:t>terindeks</a:t>
              </a:r>
              <a:r>
                <a:rPr lang="en-US" altLang="ko-KR" sz="1400" b="1" dirty="0" smtClean="0"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cs typeface="Arial" pitchFamily="34" charset="0"/>
                </a:rPr>
                <a:t>dalam</a:t>
              </a:r>
              <a:r>
                <a:rPr lang="en-US" altLang="ko-KR" sz="1400" b="1" dirty="0" smtClean="0">
                  <a:cs typeface="Arial" pitchFamily="34" charset="0"/>
                </a:rPr>
                <a:t> database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838A6CFE-6509-419D-92F4-2D25BFE9CF9E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en-US" altLang="ko-KR" sz="1200" dirty="0" smtClean="0">
                  <a:cs typeface="Arial" pitchFamily="34" charset="0"/>
                </a:rPr>
                <a:t>IEEE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 err="1" smtClean="0">
                  <a:cs typeface="Arial" pitchFamily="34" charset="0"/>
                </a:rPr>
                <a:t>Elsavier</a:t>
              </a:r>
              <a:endParaRPr lang="en-US" altLang="ko-KR" sz="1200" dirty="0" smtClean="0">
                <a:cs typeface="Arial" pitchFamily="34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 err="1" smtClean="0">
                  <a:cs typeface="Arial" pitchFamily="34" charset="0"/>
                </a:rPr>
                <a:t>Shinta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CB2B4693-2283-4EE0-BD03-188B3B8B2929}"/>
              </a:ext>
            </a:extLst>
          </p:cNvPr>
          <p:cNvSpPr/>
          <p:nvPr/>
        </p:nvSpPr>
        <p:spPr>
          <a:xfrm>
            <a:off x="1884509" y="1924118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5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2C9BE563-0AAB-4F36-93F1-3CFC48E069A9}"/>
              </a:ext>
            </a:extLst>
          </p:cNvPr>
          <p:cNvGrpSpPr/>
          <p:nvPr/>
        </p:nvGrpSpPr>
        <p:grpSpPr>
          <a:xfrm>
            <a:off x="840558" y="5039092"/>
            <a:ext cx="2654101" cy="502547"/>
            <a:chOff x="-475010" y="1114178"/>
            <a:chExt cx="4241713" cy="502547"/>
          </a:xfrm>
        </p:grpSpPr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679A3EF3-85D9-4D2C-AB49-B25F40B969A0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cs typeface="Arial" pitchFamily="34" charset="0"/>
                </a:rPr>
                <a:t>Paper </a:t>
              </a:r>
              <a:r>
                <a:rPr lang="en-US" altLang="ko-KR" sz="1400" b="1" dirty="0" err="1" smtClean="0">
                  <a:cs typeface="Arial" pitchFamily="34" charset="0"/>
                </a:rPr>
                <a:t>dari</a:t>
              </a:r>
              <a:r>
                <a:rPr lang="en-US" altLang="ko-KR" sz="1400" b="1" dirty="0" smtClean="0">
                  <a:cs typeface="Arial" pitchFamily="34" charset="0"/>
                </a:rPr>
                <a:t> conference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9FA38F00-AA11-4B8D-85A2-77FB19795AD1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>
                  <a:cs typeface="Arial" pitchFamily="34" charset="0"/>
                </a:rPr>
                <a:t>Prosiding</a:t>
              </a:r>
              <a:r>
                <a:rPr lang="en-US" altLang="ko-KR" sz="1200" dirty="0" smtClean="0">
                  <a:cs typeface="Arial" pitchFamily="34" charset="0"/>
                </a:rPr>
                <a:t> 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699239A2-10A8-4474-A5AD-8B179085AEB1}"/>
              </a:ext>
            </a:extLst>
          </p:cNvPr>
          <p:cNvSpPr/>
          <p:nvPr/>
        </p:nvSpPr>
        <p:spPr>
          <a:xfrm>
            <a:off x="1884509" y="445293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Oval 21">
            <a:extLst>
              <a:ext uri="{FF2B5EF4-FFF2-40B4-BE49-F238E27FC236}">
                <a16:creationId xmlns="" xmlns:a16="http://schemas.microsoft.com/office/drawing/2014/main" id="{0AF357DB-9AD1-452D-9F8E-2C50A7500C3F}"/>
              </a:ext>
            </a:extLst>
          </p:cNvPr>
          <p:cNvSpPr/>
          <p:nvPr/>
        </p:nvSpPr>
        <p:spPr>
          <a:xfrm rot="20700000">
            <a:off x="1998970" y="4579336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9" name="Pie 2">
            <a:extLst>
              <a:ext uri="{FF2B5EF4-FFF2-40B4-BE49-F238E27FC236}">
                <a16:creationId xmlns="" xmlns:a16="http://schemas.microsoft.com/office/drawing/2014/main" id="{CA131C45-6B4E-4B55-915B-BDB5E74C971D}"/>
              </a:ext>
            </a:extLst>
          </p:cNvPr>
          <p:cNvSpPr/>
          <p:nvPr/>
        </p:nvSpPr>
        <p:spPr>
          <a:xfrm>
            <a:off x="9901560" y="4560530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70" name="Donut 15">
            <a:extLst>
              <a:ext uri="{FF2B5EF4-FFF2-40B4-BE49-F238E27FC236}">
                <a16:creationId xmlns="" xmlns:a16="http://schemas.microsoft.com/office/drawing/2014/main" id="{8F02FCBE-6E20-426C-9A4F-A547962F557B}"/>
              </a:ext>
            </a:extLst>
          </p:cNvPr>
          <p:cNvSpPr/>
          <p:nvPr/>
        </p:nvSpPr>
        <p:spPr>
          <a:xfrm>
            <a:off x="1987532" y="2014687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Definisi</a:t>
            </a:r>
            <a:r>
              <a:rPr lang="en-US" dirty="0" smtClean="0"/>
              <a:t> Paper </a:t>
            </a:r>
            <a:r>
              <a:rPr lang="en-US" dirty="0"/>
              <a:t>Review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05620618"/>
              </p:ext>
            </p:extLst>
          </p:nvPr>
        </p:nvGraphicFramePr>
        <p:xfrm>
          <a:off x="2476381" y="13435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903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Review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23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4804" y="91682"/>
            <a:ext cx="11573197" cy="540708"/>
          </a:xfrm>
        </p:spPr>
        <p:txBody>
          <a:bodyPr/>
          <a:lstStyle/>
          <a:p>
            <a:r>
              <a:rPr lang="en-US" sz="3200" dirty="0" err="1" smtClean="0"/>
              <a:t>Contoh</a:t>
            </a:r>
            <a:r>
              <a:rPr lang="en-US" sz="3200" dirty="0" smtClean="0"/>
              <a:t> Review Paper</a:t>
            </a:r>
            <a:endParaRPr lang="en-US" sz="3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224545"/>
              </p:ext>
            </p:extLst>
          </p:nvPr>
        </p:nvGraphicFramePr>
        <p:xfrm>
          <a:off x="126314" y="571038"/>
          <a:ext cx="12065686" cy="6286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1007"/>
                <a:gridCol w="2780887"/>
                <a:gridCol w="2010948"/>
                <a:gridCol w="2010948"/>
                <a:gridCol w="2010948"/>
                <a:gridCol w="2010948"/>
              </a:tblGrid>
              <a:tr h="230909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Aspek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Penelitian Terdahulu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Penelitian Sekarang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</a:tr>
              <a:tr h="3248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effectLst/>
                        </a:rPr>
                        <a:t>Suardi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Yakub</a:t>
                      </a:r>
                      <a:r>
                        <a:rPr lang="id-ID" sz="1050" dirty="0">
                          <a:effectLst/>
                        </a:rPr>
                        <a:t> dkk. </a:t>
                      </a:r>
                      <a:r>
                        <a:rPr lang="id-ID" sz="1050" dirty="0" smtClean="0">
                          <a:effectLst/>
                        </a:rPr>
                        <a:t>(</a:t>
                      </a:r>
                      <a:r>
                        <a:rPr lang="en-ID" sz="1050" dirty="0">
                          <a:effectLst/>
                        </a:rPr>
                        <a:t>2019</a:t>
                      </a:r>
                      <a:r>
                        <a:rPr lang="id-ID" sz="105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050" dirty="0">
                          <a:effectLst/>
                        </a:rPr>
                        <a:t>Maharani</a:t>
                      </a:r>
                      <a:r>
                        <a:rPr lang="id-ID" sz="1050" dirty="0">
                          <a:effectLst/>
                        </a:rPr>
                        <a:t> dkk</a:t>
                      </a:r>
                      <a:r>
                        <a:rPr lang="id-ID" sz="1050" dirty="0" smtClean="0">
                          <a:effectLst/>
                        </a:rPr>
                        <a:t>.(</a:t>
                      </a:r>
                      <a:r>
                        <a:rPr lang="en-ID" sz="1050" dirty="0">
                          <a:effectLst/>
                        </a:rPr>
                        <a:t>2017</a:t>
                      </a:r>
                      <a:r>
                        <a:rPr lang="id-ID" sz="105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effectLst/>
                        </a:rPr>
                        <a:t>Deni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 smtClean="0">
                          <a:effectLst/>
                        </a:rPr>
                        <a:t>Rusdiaman</a:t>
                      </a:r>
                      <a:r>
                        <a:rPr lang="id-ID" sz="1050" dirty="0" smtClean="0">
                          <a:effectLst/>
                        </a:rPr>
                        <a:t>(</a:t>
                      </a:r>
                      <a:r>
                        <a:rPr lang="en-ID" sz="1050" dirty="0">
                          <a:effectLst/>
                        </a:rPr>
                        <a:t>2018</a:t>
                      </a:r>
                      <a:r>
                        <a:rPr lang="id-ID" sz="105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Hiwilma Cleta Ermanti </a:t>
                      </a:r>
                      <a:r>
                        <a:rPr lang="id-ID" sz="1050" dirty="0" smtClean="0">
                          <a:effectLst/>
                        </a:rPr>
                        <a:t>(</a:t>
                      </a:r>
                      <a:r>
                        <a:rPr lang="id-ID" sz="1050" dirty="0">
                          <a:effectLst/>
                        </a:rPr>
                        <a:t>2016)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Anjas Madani </a:t>
                      </a:r>
                      <a:r>
                        <a:rPr lang="id-ID" sz="1050" dirty="0" smtClean="0">
                          <a:effectLst/>
                        </a:rPr>
                        <a:t>Tahir</a:t>
                      </a:r>
                      <a:r>
                        <a:rPr lang="en-US" sz="1050" baseline="0" dirty="0" smtClean="0">
                          <a:effectLst/>
                        </a:rPr>
                        <a:t> </a:t>
                      </a:r>
                      <a:r>
                        <a:rPr lang="id-ID" sz="1050" dirty="0" smtClean="0">
                          <a:effectLst/>
                        </a:rPr>
                        <a:t>(2019</a:t>
                      </a:r>
                      <a:r>
                        <a:rPr lang="id-ID" sz="105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</a:tr>
              <a:tr h="10668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Judul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Penerapan</a:t>
                      </a:r>
                      <a:r>
                        <a:rPr lang="en-US" sz="1050" dirty="0">
                          <a:effectLst/>
                        </a:rPr>
                        <a:t> Data Mining </a:t>
                      </a:r>
                      <a:r>
                        <a:rPr lang="en-US" sz="1050" dirty="0" err="1">
                          <a:effectLst/>
                        </a:rPr>
                        <a:t>Pengaturan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Pola</a:t>
                      </a:r>
                      <a:r>
                        <a:rPr lang="en-US" sz="1050" dirty="0">
                          <a:effectLst/>
                        </a:rPr>
                        <a:t> Tata </a:t>
                      </a:r>
                      <a:r>
                        <a:rPr lang="en-US" sz="1050" dirty="0" err="1">
                          <a:effectLst/>
                        </a:rPr>
                        <a:t>Letak</a:t>
                      </a:r>
                      <a:endParaRPr lang="en-US" sz="105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Barang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Pada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Berkah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Swalayan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Untuk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Strategi</a:t>
                      </a:r>
                      <a:endParaRPr lang="en-US" sz="105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Penjualan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Menggunakan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Algoritma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Apriori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I</a:t>
                      </a:r>
                      <a:r>
                        <a:rPr lang="id-ID" sz="1050">
                          <a:effectLst/>
                        </a:rPr>
                        <a:t>mplementasi </a:t>
                      </a:r>
                      <a:r>
                        <a:rPr lang="en-US" sz="1050">
                          <a:effectLst/>
                        </a:rPr>
                        <a:t>D</a:t>
                      </a:r>
                      <a:r>
                        <a:rPr lang="id-ID" sz="1050">
                          <a:effectLst/>
                        </a:rPr>
                        <a:t>ata</a:t>
                      </a:r>
                      <a:r>
                        <a:rPr lang="en-US" sz="1050">
                          <a:effectLst/>
                        </a:rPr>
                        <a:t> M</a:t>
                      </a:r>
                      <a:r>
                        <a:rPr lang="id-ID" sz="1050">
                          <a:effectLst/>
                        </a:rPr>
                        <a:t>ining</a:t>
                      </a:r>
                      <a:r>
                        <a:rPr lang="en-US" sz="1050">
                          <a:effectLst/>
                        </a:rPr>
                        <a:t> U</a:t>
                      </a:r>
                      <a:r>
                        <a:rPr lang="id-ID" sz="1050">
                          <a:effectLst/>
                        </a:rPr>
                        <a:t>ntuk</a:t>
                      </a:r>
                      <a:r>
                        <a:rPr lang="en-US" sz="1050">
                          <a:effectLst/>
                        </a:rPr>
                        <a:t> P</a:t>
                      </a:r>
                      <a:r>
                        <a:rPr lang="id-ID" sz="1050">
                          <a:effectLst/>
                        </a:rPr>
                        <a:t>engaturan </a:t>
                      </a:r>
                      <a:r>
                        <a:rPr lang="en-US" sz="1050">
                          <a:effectLst/>
                        </a:rPr>
                        <a:t>L</a:t>
                      </a:r>
                      <a:r>
                        <a:rPr lang="id-ID" sz="1050">
                          <a:effectLst/>
                        </a:rPr>
                        <a:t>ayout</a:t>
                      </a:r>
                      <a:endParaRPr lang="en-US" sz="105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</a:t>
                      </a:r>
                      <a:r>
                        <a:rPr lang="id-ID" sz="1050">
                          <a:effectLst/>
                        </a:rPr>
                        <a:t>inimarket</a:t>
                      </a:r>
                      <a:r>
                        <a:rPr lang="en-US" sz="1050">
                          <a:effectLst/>
                        </a:rPr>
                        <a:t> D</a:t>
                      </a:r>
                      <a:r>
                        <a:rPr lang="id-ID" sz="1050">
                          <a:effectLst/>
                        </a:rPr>
                        <a:t>engan </a:t>
                      </a:r>
                      <a:r>
                        <a:rPr lang="en-US" sz="1050">
                          <a:effectLst/>
                        </a:rPr>
                        <a:t>M</a:t>
                      </a:r>
                      <a:r>
                        <a:rPr lang="id-ID" sz="1050">
                          <a:effectLst/>
                        </a:rPr>
                        <a:t>enerapkan </a:t>
                      </a:r>
                      <a:r>
                        <a:rPr lang="en-US" sz="1050">
                          <a:effectLst/>
                        </a:rPr>
                        <a:t>A</a:t>
                      </a:r>
                      <a:r>
                        <a:rPr lang="id-ID" sz="1050">
                          <a:effectLst/>
                        </a:rPr>
                        <a:t>ssociation</a:t>
                      </a:r>
                      <a:r>
                        <a:rPr lang="en-US" sz="1050">
                          <a:effectLst/>
                        </a:rPr>
                        <a:t> R</a:t>
                      </a:r>
                      <a:r>
                        <a:rPr lang="id-ID" sz="1050">
                          <a:effectLst/>
                        </a:rPr>
                        <a:t>ule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Algoritma FP-Growth Dalam Penempatan Lokasi Barang di Gudang PT. XYZ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Penerapan Data Mining Untuk Merekomendasikan Item</a:t>
                      </a:r>
                      <a:endParaRPr lang="en-US" sz="105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Berdasarkan Pola Asosiasi Data Penjualan Pada KI-KHA SHOP</a:t>
                      </a:r>
                      <a:endParaRPr lang="en-US" sz="105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Menggunakan Algoritma FP-Growth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Pemanfaatan Data Mining Untuk Rekomendasi Layout Barang Pada Supermarket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</a:tr>
              <a:tr h="3540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Subjek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Toko Berkah Swalayan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PT. Indomarco Prismatama</a:t>
                      </a:r>
                      <a:r>
                        <a:rPr lang="id-ID" sz="1050">
                          <a:effectLst/>
                        </a:rPr>
                        <a:t>/Indomart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PT. XYZ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KI-KHA SHOP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Pamella Supermarket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</a:tr>
              <a:tr h="1770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Algoritma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Apriori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Association Rule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FP-Growth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FP-Growth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FP-Growth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</a:tr>
              <a:tr h="1593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Masalah Penelitian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D</a:t>
                      </a:r>
                      <a:r>
                        <a:rPr lang="en-ID" sz="1050" dirty="0" err="1">
                          <a:effectLst/>
                        </a:rPr>
                        <a:t>alam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id-ID" sz="1050" dirty="0">
                          <a:effectLst/>
                        </a:rPr>
                        <a:t>mengatur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tata</a:t>
                      </a:r>
                      <a:endParaRPr lang="en-US" sz="105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effectLst/>
                        </a:rPr>
                        <a:t>letak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barang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pada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Toko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Berkah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Swalayan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masih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id-ID" sz="1050" dirty="0">
                          <a:effectLst/>
                        </a:rPr>
                        <a:t>terdapat </a:t>
                      </a:r>
                      <a:r>
                        <a:rPr lang="en-ID" sz="1050" dirty="0" err="1">
                          <a:effectLst/>
                        </a:rPr>
                        <a:t>kendala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yaitu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kurangnya</a:t>
                      </a:r>
                      <a:endParaRPr lang="en-US" sz="105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effectLst/>
                        </a:rPr>
                        <a:t>pengetahuan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id-ID" sz="1050" dirty="0">
                          <a:effectLst/>
                        </a:rPr>
                        <a:t>dari </a:t>
                      </a:r>
                      <a:r>
                        <a:rPr lang="en-ID" sz="1050" dirty="0" err="1">
                          <a:effectLst/>
                        </a:rPr>
                        <a:t>pihak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Toko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Berkah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Swalayan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id-ID" sz="1050" dirty="0">
                          <a:effectLst/>
                        </a:rPr>
                        <a:t>untuk informasi </a:t>
                      </a:r>
                      <a:r>
                        <a:rPr lang="en-ID" sz="1050" dirty="0" err="1">
                          <a:effectLst/>
                        </a:rPr>
                        <a:t>dalam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pengaturan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tata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letak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barang</a:t>
                      </a:r>
                      <a:r>
                        <a:rPr lang="en-ID" sz="1050" dirty="0">
                          <a:effectLst/>
                        </a:rPr>
                        <a:t>.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Data</a:t>
                      </a:r>
                      <a:r>
                        <a:rPr lang="en-ID" sz="1050">
                          <a:effectLst/>
                        </a:rPr>
                        <a:t> transaksi </a:t>
                      </a:r>
                      <a:r>
                        <a:rPr lang="id-ID" sz="1050">
                          <a:effectLst/>
                        </a:rPr>
                        <a:t>pada indomart </a:t>
                      </a:r>
                      <a:r>
                        <a:rPr lang="en-ID" sz="1050">
                          <a:effectLst/>
                        </a:rPr>
                        <a:t>yang semakin bertambah setiap</a:t>
                      </a:r>
                      <a:endParaRPr lang="en-US" sz="105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</a:rPr>
                        <a:t>harinya, namun </a:t>
                      </a:r>
                      <a:r>
                        <a:rPr lang="id-ID" sz="1050">
                          <a:effectLst/>
                        </a:rPr>
                        <a:t>belum</a:t>
                      </a:r>
                      <a:endParaRPr lang="en-US" sz="105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</a:rPr>
                        <a:t>diolah untuk mendapatkan pengetahuan yang</a:t>
                      </a:r>
                      <a:endParaRPr lang="en-US" sz="105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</a:rPr>
                        <a:t>terdapat dalam data tersebut.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U</a:t>
                      </a:r>
                      <a:r>
                        <a:rPr lang="en-ID" sz="1050">
                          <a:effectLst/>
                        </a:rPr>
                        <a:t>ntuk mencari informasi barang mana saja yang muncul secara bersamaan dalam sebuah dataset transaksi permintaan pengadaan barang dalam sebuah perusahaan.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</a:rPr>
                        <a:t>KI-KHA SHOP </a:t>
                      </a:r>
                      <a:r>
                        <a:rPr lang="id-ID" sz="1050">
                          <a:effectLst/>
                        </a:rPr>
                        <a:t>belum menggunakan atau merapkan sistem </a:t>
                      </a:r>
                      <a:r>
                        <a:rPr lang="en-ID" sz="1050">
                          <a:effectLst/>
                        </a:rPr>
                        <a:t>rekomendasi item</a:t>
                      </a:r>
                      <a:r>
                        <a:rPr lang="id-ID" sz="1050">
                          <a:effectLst/>
                        </a:rPr>
                        <a:t>,</a:t>
                      </a:r>
                      <a:r>
                        <a:rPr lang="en-ID" sz="1050">
                          <a:effectLst/>
                        </a:rPr>
                        <a:t> penjualan</a:t>
                      </a:r>
                      <a:r>
                        <a:rPr lang="id-ID" sz="1050">
                          <a:effectLst/>
                        </a:rPr>
                        <a:t> masih dilakukan</a:t>
                      </a:r>
                      <a:r>
                        <a:rPr lang="en-ID" sz="1050">
                          <a:effectLst/>
                        </a:rPr>
                        <a:t> dengan cara mengupload semua foto </a:t>
                      </a:r>
                      <a:r>
                        <a:rPr lang="id-ID" sz="1050">
                          <a:effectLst/>
                        </a:rPr>
                        <a:t>produk</a:t>
                      </a:r>
                      <a:r>
                        <a:rPr lang="en-ID" sz="1050">
                          <a:effectLst/>
                        </a:rPr>
                        <a:t> di status </a:t>
                      </a:r>
                      <a:r>
                        <a:rPr lang="id-ID" sz="1050">
                          <a:effectLst/>
                        </a:rPr>
                        <a:t>W</a:t>
                      </a:r>
                      <a:r>
                        <a:rPr lang="en-ID" sz="1050">
                          <a:effectLst/>
                        </a:rPr>
                        <a:t>hatsApp</a:t>
                      </a:r>
                      <a:endParaRPr lang="en-US" sz="105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</a:rPr>
                        <a:t>sebagai etalase.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Penempatan layout barang pada rak untuk beberapa kategori masih dilakukan secara acak dan data transaksi penjualan belum dioptimalkan fungsinya agar dapat menghasilkan informasi untuk rekomendasi penempatan layout barang.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</a:tr>
              <a:tr h="11962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Hasil Penelitian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Menghasilkan sebuah sistem yang dapat menentukan tata letak barang pada swalayan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dengan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menerapkan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algoritma</a:t>
                      </a:r>
                      <a:r>
                        <a:rPr lang="en-US" sz="1050" dirty="0">
                          <a:effectLst/>
                        </a:rPr>
                        <a:t> </a:t>
                      </a:r>
                      <a:r>
                        <a:rPr lang="en-US" sz="1050" dirty="0" err="1">
                          <a:effectLst/>
                        </a:rPr>
                        <a:t>apriori</a:t>
                      </a:r>
                      <a:r>
                        <a:rPr lang="id-ID" sz="1050" dirty="0">
                          <a:effectLst/>
                        </a:rPr>
                        <a:t>. </a:t>
                      </a:r>
                      <a:endParaRPr lang="en-US" sz="105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Menghasilkan k</a:t>
                      </a:r>
                      <a:r>
                        <a:rPr lang="en-US" sz="1050">
                          <a:effectLst/>
                        </a:rPr>
                        <a:t>ombinasi barang untuk menyusun layout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minimarket  dengan me</a:t>
                      </a:r>
                      <a:r>
                        <a:rPr lang="id-ID" sz="1050">
                          <a:effectLst/>
                        </a:rPr>
                        <a:t>lakukan pengolahan</a:t>
                      </a:r>
                      <a:r>
                        <a:rPr lang="en-US" sz="1050">
                          <a:effectLst/>
                        </a:rPr>
                        <a:t> data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transaksi penjualan.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Menghasilkan </a:t>
                      </a:r>
                      <a:r>
                        <a:rPr lang="en-US" sz="1050">
                          <a:effectLst/>
                        </a:rPr>
                        <a:t>sebanyak 62 hubungan dan keterkaitan antar barang yang dipesan atau diminta oleh Cabang A dengan nilai confidence sama dengan 1 (satu). 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Menghasilkan </a:t>
                      </a:r>
                      <a:r>
                        <a:rPr lang="en-US" sz="1050">
                          <a:effectLst/>
                        </a:rPr>
                        <a:t>program dengan bahasa pemrograman python yang </a:t>
                      </a:r>
                      <a:r>
                        <a:rPr lang="id-ID" sz="1050">
                          <a:effectLst/>
                        </a:rPr>
                        <a:t>dapat</a:t>
                      </a:r>
                      <a:r>
                        <a:rPr lang="en-US" sz="1050">
                          <a:effectLst/>
                        </a:rPr>
                        <a:t> menghasilkan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R</a:t>
                      </a:r>
                      <a:r>
                        <a:rPr lang="en-US" sz="1050">
                          <a:effectLst/>
                        </a:rPr>
                        <a:t>ules</a:t>
                      </a:r>
                      <a:r>
                        <a:rPr lang="id-ID" sz="1050">
                          <a:effectLst/>
                        </a:rPr>
                        <a:t> yang </a:t>
                      </a:r>
                      <a:r>
                        <a:rPr lang="en-US" sz="1050">
                          <a:effectLst/>
                        </a:rPr>
                        <a:t>dapat digunakan owner untuk merekomendasikan item kepada </a:t>
                      </a:r>
                      <a:r>
                        <a:rPr lang="id-ID" sz="1050">
                          <a:effectLst/>
                        </a:rPr>
                        <a:t>pelanggan</a:t>
                      </a: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Menghasilkan Sistem atau aplikasi</a:t>
                      </a:r>
                      <a:r>
                        <a:rPr lang="en-US" sz="1050">
                          <a:effectLst/>
                        </a:rPr>
                        <a:t> yang mampu menghasilkan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r</a:t>
                      </a:r>
                      <a:r>
                        <a:rPr lang="en-US" sz="1050">
                          <a:effectLst/>
                        </a:rPr>
                        <a:t>ekomendasi</a:t>
                      </a:r>
                      <a:r>
                        <a:rPr lang="id-ID" sz="1050">
                          <a:effectLst/>
                        </a:rPr>
                        <a:t> penempatan layout barang pada supermarket.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</a:tr>
              <a:tr h="5310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Data Yang Digunakan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Data Transaksi Berkah Swalayan pada tanggal 11/12/2018 sebanyak 15 transaksi.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Data Transaksi Indomart sebanyak 15 transaksi 30 transaksi.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50">
                          <a:effectLst/>
                        </a:rPr>
                        <a:t>Dataset yang terdiri dari 27 record data transaksi</a:t>
                      </a:r>
                      <a:r>
                        <a:rPr lang="id-ID" sz="1050">
                          <a:effectLst/>
                        </a:rPr>
                        <a:t> permintaan barang.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Data Penjualan KI-KHA SHOP sebanyak 402 data.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>
                          <a:effectLst/>
                        </a:rPr>
                        <a:t>Data Transaksi Pamella Satu Supermarket.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</a:tr>
              <a:tr h="7081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50" dirty="0">
                          <a:effectLst/>
                        </a:rPr>
                        <a:t>Tools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A</a:t>
                      </a:r>
                      <a:r>
                        <a:rPr lang="en-ID" sz="1050" dirty="0" err="1">
                          <a:effectLst/>
                        </a:rPr>
                        <a:t>plikasi</a:t>
                      </a:r>
                      <a:r>
                        <a:rPr lang="en-ID" sz="1050" dirty="0">
                          <a:effectLst/>
                        </a:rPr>
                        <a:t> data mining </a:t>
                      </a:r>
                      <a:r>
                        <a:rPr lang="id-ID" sz="1050" dirty="0">
                          <a:effectLst/>
                        </a:rPr>
                        <a:t>untuk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menentukan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tata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letak</a:t>
                      </a:r>
                      <a:r>
                        <a:rPr lang="en-ID" sz="1050" dirty="0">
                          <a:effectLst/>
                        </a:rPr>
                        <a:t> </a:t>
                      </a:r>
                      <a:r>
                        <a:rPr lang="en-ID" sz="1050" dirty="0" err="1">
                          <a:effectLst/>
                        </a:rPr>
                        <a:t>barang</a:t>
                      </a:r>
                      <a:r>
                        <a:rPr lang="id-ID" sz="1050" dirty="0">
                          <a:effectLst/>
                        </a:rPr>
                        <a:t>.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effectLst/>
                        </a:rPr>
                        <a:t>Tanagara</a:t>
                      </a:r>
                      <a:r>
                        <a:rPr lang="id-ID" sz="1050" dirty="0">
                          <a:effectLst/>
                        </a:rPr>
                        <a:t>.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50" dirty="0" err="1">
                          <a:effectLst/>
                        </a:rPr>
                        <a:t>Rapidminer</a:t>
                      </a:r>
                      <a:r>
                        <a:rPr lang="id-ID" sz="1050" dirty="0">
                          <a:effectLst/>
                        </a:rPr>
                        <a:t>.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Program rekomendasi item berbasis python.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050" dirty="0">
                          <a:effectLst/>
                        </a:rPr>
                        <a:t>Sistem atau Aplikasi untuk menghasilkan rekomendasi penempatan layout barang pada supermarket.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817" marR="2981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764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AE8B6C6-9CCF-427E-9985-9DDF2B7BE3D9}"/>
              </a:ext>
            </a:extLst>
          </p:cNvPr>
          <p:cNvSpPr txBox="1"/>
          <p:nvPr/>
        </p:nvSpPr>
        <p:spPr>
          <a:xfrm>
            <a:off x="7298108" y="3073267"/>
            <a:ext cx="44438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Carilah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Topik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Riset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dengan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melakukan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searching paper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Buat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resume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hasil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review paper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seperti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table yang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diberikan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pada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contoh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review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papar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(Slide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hal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17)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Lakukan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konsultasi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dengan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Dosen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Wali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untuk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cheking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Mata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Kuliah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pilihan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dan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topik</a:t>
            </a:r>
            <a:endParaRPr lang="en-US" altLang="ko-KR" sz="2000" dirty="0" smtClean="0">
              <a:solidFill>
                <a:schemeClr val="tx2"/>
              </a:solidFill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Tugas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dikumpul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di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google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2"/>
                </a:solidFill>
                <a:cs typeface="Arial" pitchFamily="34" charset="0"/>
              </a:rPr>
              <a:t>clas</a:t>
            </a:r>
            <a:r>
              <a:rPr lang="en-US" altLang="ko-KR" sz="2000" dirty="0" smtClean="0">
                <a:solidFill>
                  <a:schemeClr val="tx2"/>
                </a:solidFill>
                <a:cs typeface="Arial" pitchFamily="34" charset="0"/>
              </a:rPr>
              <a:t> Room</a:t>
            </a:r>
            <a:endParaRPr lang="en-US" altLang="ko-KR" sz="2000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99F88F0-0442-4CAC-AB52-61BED642CCC3}"/>
              </a:ext>
            </a:extLst>
          </p:cNvPr>
          <p:cNvSpPr txBox="1"/>
          <p:nvPr/>
        </p:nvSpPr>
        <p:spPr>
          <a:xfrm>
            <a:off x="403335" y="1313659"/>
            <a:ext cx="370193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 err="1" smtClean="0">
                <a:solidFill>
                  <a:schemeClr val="accent1"/>
                </a:solidFill>
                <a:cs typeface="Arial" pitchFamily="34" charset="0"/>
              </a:rPr>
              <a:t>Tugas</a:t>
            </a:r>
            <a:r>
              <a:rPr lang="en-GB" altLang="ko-KR" sz="3600" dirty="0" smtClean="0">
                <a:solidFill>
                  <a:schemeClr val="accent1"/>
                </a:solidFill>
                <a:cs typeface="Arial" pitchFamily="34" charset="0"/>
              </a:rPr>
              <a:t> 1 </a:t>
            </a:r>
            <a:r>
              <a:rPr lang="en-GB" altLang="ko-KR" sz="3600" dirty="0" err="1" smtClean="0">
                <a:solidFill>
                  <a:schemeClr val="accent1"/>
                </a:solidFill>
                <a:cs typeface="Arial" pitchFamily="34" charset="0"/>
              </a:rPr>
              <a:t>Metopen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3" b="28863"/>
          <a:stretch>
            <a:fillRect/>
          </a:stretch>
        </p:blipFill>
        <p:spPr>
          <a:xfrm>
            <a:off x="4438115" y="663210"/>
            <a:ext cx="7466176" cy="2206780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6" b="28036"/>
          <a:stretch>
            <a:fillRect/>
          </a:stretch>
        </p:blipFill>
        <p:spPr>
          <a:xfrm>
            <a:off x="-153825" y="3225992"/>
            <a:ext cx="7135738" cy="2410294"/>
          </a:xfrm>
        </p:spPr>
      </p:pic>
    </p:spTree>
    <p:extLst>
      <p:ext uri="{BB962C8B-B14F-4D97-AF65-F5344CB8AC3E}">
        <p14:creationId xmlns:p14="http://schemas.microsoft.com/office/powerpoint/2010/main" val="1696856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676C358-1959-4F0E-AAB4-395C03991B72}"/>
              </a:ext>
            </a:extLst>
          </p:cNvPr>
          <p:cNvGrpSpPr/>
          <p:nvPr/>
        </p:nvGrpSpPr>
        <p:grpSpPr>
          <a:xfrm>
            <a:off x="3597437" y="2585024"/>
            <a:ext cx="2685364" cy="2660085"/>
            <a:chOff x="1115616" y="1926357"/>
            <a:chExt cx="3181047" cy="3151101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8FDE9F61-E6FF-4794-BD84-DD26E1ECD702}"/>
                </a:ext>
              </a:extLst>
            </p:cNvPr>
            <p:cNvSpPr/>
            <p:nvPr/>
          </p:nvSpPr>
          <p:spPr>
            <a:xfrm>
              <a:off x="1403648" y="2214389"/>
              <a:ext cx="2592288" cy="25922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31">
              <a:extLst>
                <a:ext uri="{FF2B5EF4-FFF2-40B4-BE49-F238E27FC236}">
                  <a16:creationId xmlns="" xmlns:a16="http://schemas.microsoft.com/office/drawing/2014/main" id="{35981C91-BBD1-4673-927B-97EA3283A9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14240" y="1927733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1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  <p:sp>
          <p:nvSpPr>
            <p:cNvPr id="6" name="Arc 31">
              <a:extLst>
                <a:ext uri="{FF2B5EF4-FFF2-40B4-BE49-F238E27FC236}">
                  <a16:creationId xmlns="" xmlns:a16="http://schemas.microsoft.com/office/drawing/2014/main" id="{58359723-7980-42FC-9606-B56906D329F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851957" y="3665450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3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  <p:sp>
          <p:nvSpPr>
            <p:cNvPr id="7" name="Arc 31">
              <a:extLst>
                <a:ext uri="{FF2B5EF4-FFF2-40B4-BE49-F238E27FC236}">
                  <a16:creationId xmlns="" xmlns:a16="http://schemas.microsoft.com/office/drawing/2014/main" id="{65160D4E-A6F2-46F6-ACD5-52CC63E64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279" y="1965909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4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 dirty="0"/>
            </a:p>
          </p:txBody>
        </p:sp>
        <p:sp>
          <p:nvSpPr>
            <p:cNvPr id="8" name="Arc 31">
              <a:extLst>
                <a:ext uri="{FF2B5EF4-FFF2-40B4-BE49-F238E27FC236}">
                  <a16:creationId xmlns="" xmlns:a16="http://schemas.microsoft.com/office/drawing/2014/main" id="{DC30C2C5-F611-46A7-ACB7-5787B6712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6040" y="3653735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2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</p:grpSp>
      <p:sp>
        <p:nvSpPr>
          <p:cNvPr id="9" name="Oval 8">
            <a:extLst>
              <a:ext uri="{FF2B5EF4-FFF2-40B4-BE49-F238E27FC236}">
                <a16:creationId xmlns="" xmlns:a16="http://schemas.microsoft.com/office/drawing/2014/main" id="{E228A664-CEE4-4F04-8B64-2A68060DA551}"/>
              </a:ext>
            </a:extLst>
          </p:cNvPr>
          <p:cNvSpPr/>
          <p:nvPr/>
        </p:nvSpPr>
        <p:spPr>
          <a:xfrm>
            <a:off x="4509248" y="1989378"/>
            <a:ext cx="851024" cy="851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664D5610-976E-432F-947A-58E7395A1411}"/>
              </a:ext>
            </a:extLst>
          </p:cNvPr>
          <p:cNvSpPr/>
          <p:nvPr/>
        </p:nvSpPr>
        <p:spPr>
          <a:xfrm>
            <a:off x="4493167" y="5016521"/>
            <a:ext cx="851024" cy="851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7EEAF08A-8F3C-4302-BAB2-FCC8FBCD3BA4}"/>
              </a:ext>
            </a:extLst>
          </p:cNvPr>
          <p:cNvSpPr/>
          <p:nvPr/>
        </p:nvSpPr>
        <p:spPr>
          <a:xfrm>
            <a:off x="6028934" y="3496835"/>
            <a:ext cx="851024" cy="851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C5F0E8AA-6CE1-4A34-9CBD-04849ED2F3F4}"/>
              </a:ext>
            </a:extLst>
          </p:cNvPr>
          <p:cNvSpPr/>
          <p:nvPr/>
        </p:nvSpPr>
        <p:spPr>
          <a:xfrm>
            <a:off x="3015611" y="3496835"/>
            <a:ext cx="851024" cy="851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그룹 8">
            <a:extLst>
              <a:ext uri="{FF2B5EF4-FFF2-40B4-BE49-F238E27FC236}">
                <a16:creationId xmlns="" xmlns:a16="http://schemas.microsoft.com/office/drawing/2014/main" id="{F0F45C52-72CC-4328-A8FF-0265EEB13137}"/>
              </a:ext>
            </a:extLst>
          </p:cNvPr>
          <p:cNvGrpSpPr/>
          <p:nvPr/>
        </p:nvGrpSpPr>
        <p:grpSpPr>
          <a:xfrm>
            <a:off x="4022949" y="3509482"/>
            <a:ext cx="1823623" cy="816690"/>
            <a:chOff x="1619673" y="3427506"/>
            <a:chExt cx="2160240" cy="967438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5C4B682-2411-47A2-B97B-8BC8860A60CB}"/>
                </a:ext>
              </a:extLst>
            </p:cNvPr>
            <p:cNvSpPr txBox="1"/>
            <p:nvPr/>
          </p:nvSpPr>
          <p:spPr>
            <a:xfrm>
              <a:off x="1619673" y="3427506"/>
              <a:ext cx="2160240" cy="6913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TEXT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FE5B1E4-B524-4E9F-89D2-A10C2F2DECBD}"/>
                </a:ext>
              </a:extLst>
            </p:cNvPr>
            <p:cNvSpPr txBox="1"/>
            <p:nvPr/>
          </p:nvSpPr>
          <p:spPr>
            <a:xfrm>
              <a:off x="1619673" y="4032803"/>
              <a:ext cx="2160240" cy="3621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Your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="" xmlns:a16="http://schemas.microsoft.com/office/drawing/2014/main" id="{821E4828-A5C8-439D-B35E-BF16DCE769A1}"/>
              </a:ext>
            </a:extLst>
          </p:cNvPr>
          <p:cNvSpPr/>
          <p:nvPr/>
        </p:nvSpPr>
        <p:spPr>
          <a:xfrm rot="2700000">
            <a:off x="4829103" y="2216538"/>
            <a:ext cx="240124" cy="4304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36">
            <a:extLst>
              <a:ext uri="{FF2B5EF4-FFF2-40B4-BE49-F238E27FC236}">
                <a16:creationId xmlns="" xmlns:a16="http://schemas.microsoft.com/office/drawing/2014/main" id="{0B81A5B2-AE4B-40FC-9A53-F47756B56A18}"/>
              </a:ext>
            </a:extLst>
          </p:cNvPr>
          <p:cNvSpPr/>
          <p:nvPr/>
        </p:nvSpPr>
        <p:spPr>
          <a:xfrm>
            <a:off x="6287912" y="3778170"/>
            <a:ext cx="351598" cy="293908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="" xmlns:a16="http://schemas.microsoft.com/office/drawing/2014/main" id="{1D380781-10A9-4C3B-8CCF-7B33E2ED9CC1}"/>
              </a:ext>
            </a:extLst>
          </p:cNvPr>
          <p:cNvSpPr>
            <a:spLocks noChangeAspect="1"/>
          </p:cNvSpPr>
          <p:nvPr/>
        </p:nvSpPr>
        <p:spPr>
          <a:xfrm>
            <a:off x="4739885" y="5300676"/>
            <a:ext cx="357585" cy="28271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="" xmlns:a16="http://schemas.microsoft.com/office/drawing/2014/main" id="{A1FF8497-5F3F-478B-B7A3-B4EBA65574D6}"/>
              </a:ext>
            </a:extLst>
          </p:cNvPr>
          <p:cNvSpPr>
            <a:spLocks noChangeAspect="1"/>
          </p:cNvSpPr>
          <p:nvPr/>
        </p:nvSpPr>
        <p:spPr>
          <a:xfrm>
            <a:off x="3257952" y="3771601"/>
            <a:ext cx="320270" cy="32294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Donut 66">
            <a:extLst>
              <a:ext uri="{FF2B5EF4-FFF2-40B4-BE49-F238E27FC236}">
                <a16:creationId xmlns="" xmlns:a16="http://schemas.microsoft.com/office/drawing/2014/main" id="{B31F225E-4BBC-4370-95E2-87543E82D83C}"/>
              </a:ext>
            </a:extLst>
          </p:cNvPr>
          <p:cNvSpPr/>
          <p:nvPr/>
        </p:nvSpPr>
        <p:spPr>
          <a:xfrm>
            <a:off x="7397978" y="411670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83549513-1A65-49B2-8AA2-616FE0117955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099008" y="446722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">
            <a:extLst>
              <a:ext uri="{FF2B5EF4-FFF2-40B4-BE49-F238E27FC236}">
                <a16:creationId xmlns="" xmlns:a16="http://schemas.microsoft.com/office/drawing/2014/main" id="{DC9BF953-2E50-4827-B33A-074946F53576}"/>
              </a:ext>
            </a:extLst>
          </p:cNvPr>
          <p:cNvGrpSpPr/>
          <p:nvPr/>
        </p:nvGrpSpPr>
        <p:grpSpPr>
          <a:xfrm>
            <a:off x="8189304" y="4161243"/>
            <a:ext cx="2996190" cy="758119"/>
            <a:chOff x="8736091" y="4094174"/>
            <a:chExt cx="2493362" cy="758119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4F917776-3C3B-49EF-B97D-51BA7B36F739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3F316B7C-1CBA-4C47-9941-55CF6F393E25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59">
            <a:extLst>
              <a:ext uri="{FF2B5EF4-FFF2-40B4-BE49-F238E27FC236}">
                <a16:creationId xmlns="" xmlns:a16="http://schemas.microsoft.com/office/drawing/2014/main" id="{8D2B3B42-9E69-44D7-9290-7081E0047261}"/>
              </a:ext>
            </a:extLst>
          </p:cNvPr>
          <p:cNvSpPr/>
          <p:nvPr/>
        </p:nvSpPr>
        <p:spPr>
          <a:xfrm>
            <a:off x="6395968" y="181773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3B9BDCA5-B314-44A3-91FA-082308F4D660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7096998" y="216824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6">
            <a:extLst>
              <a:ext uri="{FF2B5EF4-FFF2-40B4-BE49-F238E27FC236}">
                <a16:creationId xmlns="" xmlns:a16="http://schemas.microsoft.com/office/drawing/2014/main" id="{3605F0CB-AC3A-4805-A185-1504D462C8C0}"/>
              </a:ext>
            </a:extLst>
          </p:cNvPr>
          <p:cNvGrpSpPr/>
          <p:nvPr/>
        </p:nvGrpSpPr>
        <p:grpSpPr>
          <a:xfrm>
            <a:off x="7127318" y="1865918"/>
            <a:ext cx="4063349" cy="758119"/>
            <a:chOff x="8306211" y="1865918"/>
            <a:chExt cx="2909365" cy="758119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2F69D4A6-9055-4171-A748-363B59664EA6}"/>
                </a:ext>
              </a:extLst>
            </p:cNvPr>
            <p:cNvSpPr txBox="1"/>
            <p:nvPr/>
          </p:nvSpPr>
          <p:spPr>
            <a:xfrm>
              <a:off x="8315999" y="2162372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328DFBC-8FCD-4FBA-A36F-39630B8703F2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Donut 60">
            <a:extLst>
              <a:ext uri="{FF2B5EF4-FFF2-40B4-BE49-F238E27FC236}">
                <a16:creationId xmlns="" xmlns:a16="http://schemas.microsoft.com/office/drawing/2014/main" id="{CC3E3317-6122-4809-9345-6E0F59EBC2C8}"/>
              </a:ext>
            </a:extLst>
          </p:cNvPr>
          <p:cNvSpPr/>
          <p:nvPr/>
        </p:nvSpPr>
        <p:spPr>
          <a:xfrm>
            <a:off x="6395968" y="533451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8970B52F-DD1A-4C38-AE5E-610293853F59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7096998" y="568502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7">
            <a:extLst>
              <a:ext uri="{FF2B5EF4-FFF2-40B4-BE49-F238E27FC236}">
                <a16:creationId xmlns="" xmlns:a16="http://schemas.microsoft.com/office/drawing/2014/main" id="{D7ED5AAF-B445-4113-9C40-F1E5FC640B12}"/>
              </a:ext>
            </a:extLst>
          </p:cNvPr>
          <p:cNvGrpSpPr/>
          <p:nvPr/>
        </p:nvGrpSpPr>
        <p:grpSpPr>
          <a:xfrm>
            <a:off x="7127318" y="5374777"/>
            <a:ext cx="4063349" cy="767847"/>
            <a:chOff x="8306211" y="5374777"/>
            <a:chExt cx="2909365" cy="767847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753E6629-83D1-4F45-91DD-E07EBEE36DC6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35396DD3-2DD5-44F8-9C32-B04C4A9BAF4A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Donut 61">
            <a:extLst>
              <a:ext uri="{FF2B5EF4-FFF2-40B4-BE49-F238E27FC236}">
                <a16:creationId xmlns="" xmlns:a16="http://schemas.microsoft.com/office/drawing/2014/main" id="{02C8DEC1-2B76-491E-865F-3CC71EE53F86}"/>
              </a:ext>
            </a:extLst>
          </p:cNvPr>
          <p:cNvSpPr/>
          <p:nvPr/>
        </p:nvSpPr>
        <p:spPr>
          <a:xfrm>
            <a:off x="7397978" y="288530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8176228C-0CF3-4935-A091-8795B83A5243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8099008" y="323581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5">
            <a:extLst>
              <a:ext uri="{FF2B5EF4-FFF2-40B4-BE49-F238E27FC236}">
                <a16:creationId xmlns="" xmlns:a16="http://schemas.microsoft.com/office/drawing/2014/main" id="{1F57341F-66CC-4A84-B170-F11FCD10B884}"/>
              </a:ext>
            </a:extLst>
          </p:cNvPr>
          <p:cNvGrpSpPr/>
          <p:nvPr/>
        </p:nvGrpSpPr>
        <p:grpSpPr>
          <a:xfrm>
            <a:off x="8170114" y="2933707"/>
            <a:ext cx="2996190" cy="767847"/>
            <a:chOff x="8697852" y="2990115"/>
            <a:chExt cx="2493362" cy="767847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5C4AC8D2-135E-4AAE-940F-E55FBA8997F9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4797B1F2-CE72-4F95-8A8B-57A467B39F17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Rectangle 30">
            <a:extLst>
              <a:ext uri="{FF2B5EF4-FFF2-40B4-BE49-F238E27FC236}">
                <a16:creationId xmlns="" xmlns:a16="http://schemas.microsoft.com/office/drawing/2014/main" id="{169FB4D0-A247-4045-8F8A-2841F4D95040}"/>
              </a:ext>
            </a:extLst>
          </p:cNvPr>
          <p:cNvSpPr/>
          <p:nvPr/>
        </p:nvSpPr>
        <p:spPr>
          <a:xfrm>
            <a:off x="7608768" y="307862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ame 17">
            <a:extLst>
              <a:ext uri="{FF2B5EF4-FFF2-40B4-BE49-F238E27FC236}">
                <a16:creationId xmlns="" xmlns:a16="http://schemas.microsoft.com/office/drawing/2014/main" id="{2B5312B9-8F5A-4BDA-A60F-63D1AE342CE2}"/>
              </a:ext>
            </a:extLst>
          </p:cNvPr>
          <p:cNvSpPr/>
          <p:nvPr/>
        </p:nvSpPr>
        <p:spPr>
          <a:xfrm>
            <a:off x="6596317" y="201251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Isosceles Triangle 8">
            <a:extLst>
              <a:ext uri="{FF2B5EF4-FFF2-40B4-BE49-F238E27FC236}">
                <a16:creationId xmlns="" xmlns:a16="http://schemas.microsoft.com/office/drawing/2014/main" id="{638C860C-7FAD-4F12-B7A6-0750A95BBFAC}"/>
              </a:ext>
            </a:extLst>
          </p:cNvPr>
          <p:cNvSpPr/>
          <p:nvPr/>
        </p:nvSpPr>
        <p:spPr>
          <a:xfrm rot="16200000">
            <a:off x="6605952" y="550853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Donut 39">
            <a:extLst>
              <a:ext uri="{FF2B5EF4-FFF2-40B4-BE49-F238E27FC236}">
                <a16:creationId xmlns="" xmlns:a16="http://schemas.microsoft.com/office/drawing/2014/main" id="{63423188-9F93-4D9E-9DBC-C9BE9110A7F1}"/>
              </a:ext>
            </a:extLst>
          </p:cNvPr>
          <p:cNvSpPr/>
          <p:nvPr/>
        </p:nvSpPr>
        <p:spPr>
          <a:xfrm>
            <a:off x="7553131" y="427182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12">
            <a:extLst>
              <a:ext uri="{FF2B5EF4-FFF2-40B4-BE49-F238E27FC236}">
                <a16:creationId xmlns="" xmlns:a16="http://schemas.microsoft.com/office/drawing/2014/main" id="{7CB1D220-ED5D-4B55-8727-5E2D4B39EC5A}"/>
              </a:ext>
            </a:extLst>
          </p:cNvPr>
          <p:cNvGrpSpPr/>
          <p:nvPr/>
        </p:nvGrpSpPr>
        <p:grpSpPr>
          <a:xfrm>
            <a:off x="908660" y="1516213"/>
            <a:ext cx="1803452" cy="4489741"/>
            <a:chOff x="1989012" y="2175681"/>
            <a:chExt cx="2165302" cy="4489741"/>
          </a:xfrm>
        </p:grpSpPr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F8D0A998-0692-4FED-9266-44DE9FA76330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91B14A78-20CF-4820-9E92-D42B9574B3F0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8D66EC04-7AF5-4D71-9154-90394AA0D7AA}"/>
              </a:ext>
            </a:extLst>
          </p:cNvPr>
          <p:cNvCxnSpPr>
            <a:cxnSpLocks/>
          </p:cNvCxnSpPr>
          <p:nvPr/>
        </p:nvCxnSpPr>
        <p:spPr>
          <a:xfrm>
            <a:off x="908660" y="1829307"/>
            <a:ext cx="1801344" cy="0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53879780"/>
              </p:ext>
            </p:extLst>
          </p:nvPr>
        </p:nvGraphicFramePr>
        <p:xfrm>
          <a:off x="3433510" y="600025"/>
          <a:ext cx="8517064" cy="5909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86213" y="1931350"/>
            <a:ext cx="24013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FFFF00"/>
                </a:solidFill>
              </a:rPr>
              <a:t>Tujuan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err="1" smtClean="0">
                <a:solidFill>
                  <a:srgbClr val="FFFF00"/>
                </a:solidFill>
              </a:rPr>
              <a:t>Pembelajaran</a:t>
            </a:r>
            <a:endParaRPr lang="en-US" sz="2800" dirty="0" smtClean="0">
              <a:solidFill>
                <a:srgbClr val="FFFF00"/>
              </a:solidFill>
            </a:endParaRPr>
          </a:p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METOPEN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3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="" xmlns:a16="http://schemas.microsoft.com/office/drawing/2014/main" id="{0408B44B-876F-47EB-9B09-119AA6C93F03}"/>
              </a:ext>
            </a:extLst>
          </p:cNvPr>
          <p:cNvGrpSpPr/>
          <p:nvPr/>
        </p:nvGrpSpPr>
        <p:grpSpPr>
          <a:xfrm>
            <a:off x="433257" y="5125337"/>
            <a:ext cx="2834998" cy="967775"/>
            <a:chOff x="643028" y="4941885"/>
            <a:chExt cx="2196000" cy="967775"/>
          </a:xfrm>
        </p:grpSpPr>
        <p:sp>
          <p:nvSpPr>
            <p:cNvPr id="163" name="Text Placeholder 8">
              <a:extLst>
                <a:ext uri="{FF2B5EF4-FFF2-40B4-BE49-F238E27FC236}">
                  <a16:creationId xmlns="" xmlns:a16="http://schemas.microsoft.com/office/drawing/2014/main" id="{2808C26A-FDE2-497E-A9DC-5DFEC923FA49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4941885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4" name="Text Placeholder 29">
              <a:extLst>
                <a:ext uri="{FF2B5EF4-FFF2-40B4-BE49-F238E27FC236}">
                  <a16:creationId xmlns="" xmlns:a16="http://schemas.microsoft.com/office/drawing/2014/main" id="{69801AB6-A925-4E66-9209-ED3277206A8C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5218884"/>
              <a:ext cx="2196000" cy="690776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="" xmlns:a16="http://schemas.microsoft.com/office/drawing/2014/main" id="{CCAD608B-FF9D-45FC-AD6B-00A3F32462F4}"/>
              </a:ext>
            </a:extLst>
          </p:cNvPr>
          <p:cNvGrpSpPr/>
          <p:nvPr/>
        </p:nvGrpSpPr>
        <p:grpSpPr>
          <a:xfrm>
            <a:off x="8918680" y="5125337"/>
            <a:ext cx="2804650" cy="958672"/>
            <a:chOff x="9113277" y="5125337"/>
            <a:chExt cx="2196000" cy="958672"/>
          </a:xfrm>
        </p:grpSpPr>
        <p:sp>
          <p:nvSpPr>
            <p:cNvPr id="166" name="Text Placeholder 30">
              <a:extLst>
                <a:ext uri="{FF2B5EF4-FFF2-40B4-BE49-F238E27FC236}">
                  <a16:creationId xmlns="" xmlns:a16="http://schemas.microsoft.com/office/drawing/2014/main" id="{3B91AAB5-18FC-4738-8518-D10F09CD917A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125337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7" name="Text Placeholder 31">
              <a:extLst>
                <a:ext uri="{FF2B5EF4-FFF2-40B4-BE49-F238E27FC236}">
                  <a16:creationId xmlns="" xmlns:a16="http://schemas.microsoft.com/office/drawing/2014/main" id="{63A4FC7C-7DB8-4995-89B3-CD485ECECA28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402336"/>
              <a:ext cx="2196000" cy="681673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68" name="Oval 19">
            <a:extLst>
              <a:ext uri="{FF2B5EF4-FFF2-40B4-BE49-F238E27FC236}">
                <a16:creationId xmlns="" xmlns:a16="http://schemas.microsoft.com/office/drawing/2014/main" id="{8BB8C4E6-3DC2-4E4C-B040-CC7B5FA40560}"/>
              </a:ext>
            </a:extLst>
          </p:cNvPr>
          <p:cNvSpPr/>
          <p:nvPr/>
        </p:nvSpPr>
        <p:spPr>
          <a:xfrm>
            <a:off x="9943809" y="427094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69" name="Oval 20">
            <a:extLst>
              <a:ext uri="{FF2B5EF4-FFF2-40B4-BE49-F238E27FC236}">
                <a16:creationId xmlns="" xmlns:a16="http://schemas.microsoft.com/office/drawing/2014/main" id="{CAB30BBF-F98E-4978-954C-B6CA3F3BB96E}"/>
              </a:ext>
            </a:extLst>
          </p:cNvPr>
          <p:cNvSpPr/>
          <p:nvPr/>
        </p:nvSpPr>
        <p:spPr>
          <a:xfrm>
            <a:off x="1473560" y="427094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70" name="Donut 8">
            <a:extLst>
              <a:ext uri="{FF2B5EF4-FFF2-40B4-BE49-F238E27FC236}">
                <a16:creationId xmlns="" xmlns:a16="http://schemas.microsoft.com/office/drawing/2014/main" id="{89B2DCE3-B5A3-4B19-AC3F-A984DDDAC241}"/>
              </a:ext>
            </a:extLst>
          </p:cNvPr>
          <p:cNvSpPr/>
          <p:nvPr/>
        </p:nvSpPr>
        <p:spPr>
          <a:xfrm>
            <a:off x="10150299" y="442513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71" name="Oval 21">
            <a:extLst>
              <a:ext uri="{FF2B5EF4-FFF2-40B4-BE49-F238E27FC236}">
                <a16:creationId xmlns="" xmlns:a16="http://schemas.microsoft.com/office/drawing/2014/main" id="{486B94E3-E9CA-4AF4-96F8-0C2F2D5C25D7}"/>
              </a:ext>
            </a:extLst>
          </p:cNvPr>
          <p:cNvSpPr>
            <a:spLocks noChangeAspect="1"/>
          </p:cNvSpPr>
          <p:nvPr/>
        </p:nvSpPr>
        <p:spPr>
          <a:xfrm>
            <a:off x="1683310" y="4479710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172" name="Group 171">
            <a:extLst>
              <a:ext uri="{FF2B5EF4-FFF2-40B4-BE49-F238E27FC236}">
                <a16:creationId xmlns="" xmlns:a16="http://schemas.microsoft.com/office/drawing/2014/main" id="{9327CA41-1321-4A5D-83E9-9F4FDA285FF0}"/>
              </a:ext>
            </a:extLst>
          </p:cNvPr>
          <p:cNvGrpSpPr/>
          <p:nvPr/>
        </p:nvGrpSpPr>
        <p:grpSpPr>
          <a:xfrm>
            <a:off x="4520486" y="2525896"/>
            <a:ext cx="3151028" cy="903104"/>
            <a:chOff x="4998000" y="2525896"/>
            <a:chExt cx="2196000" cy="903104"/>
          </a:xfrm>
        </p:grpSpPr>
        <p:sp>
          <p:nvSpPr>
            <p:cNvPr id="173" name="Text Placeholder 30">
              <a:extLst>
                <a:ext uri="{FF2B5EF4-FFF2-40B4-BE49-F238E27FC236}">
                  <a16:creationId xmlns="" xmlns:a16="http://schemas.microsoft.com/office/drawing/2014/main" id="{9ED0DCA1-3352-478B-B8C8-EB4C9572777F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525896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4" name="Text Placeholder 31">
              <a:extLst>
                <a:ext uri="{FF2B5EF4-FFF2-40B4-BE49-F238E27FC236}">
                  <a16:creationId xmlns="" xmlns:a16="http://schemas.microsoft.com/office/drawing/2014/main" id="{66394069-3517-440D-88F9-027F57618E67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802895"/>
              <a:ext cx="2196000" cy="626105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75" name="Oval 19">
            <a:extLst>
              <a:ext uri="{FF2B5EF4-FFF2-40B4-BE49-F238E27FC236}">
                <a16:creationId xmlns="" xmlns:a16="http://schemas.microsoft.com/office/drawing/2014/main" id="{E88FCA26-96F0-4D46-928C-129436CDE05B}"/>
              </a:ext>
            </a:extLst>
          </p:cNvPr>
          <p:cNvSpPr/>
          <p:nvPr/>
        </p:nvSpPr>
        <p:spPr>
          <a:xfrm>
            <a:off x="5718804" y="1671505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76" name="Rounded Rectangle 12">
            <a:extLst>
              <a:ext uri="{FF2B5EF4-FFF2-40B4-BE49-F238E27FC236}">
                <a16:creationId xmlns="" xmlns:a16="http://schemas.microsoft.com/office/drawing/2014/main" id="{A62D1565-5FC2-4603-B311-38B128ED68C6}"/>
              </a:ext>
            </a:extLst>
          </p:cNvPr>
          <p:cNvSpPr>
            <a:spLocks noChangeAspect="1"/>
          </p:cNvSpPr>
          <p:nvPr/>
        </p:nvSpPr>
        <p:spPr>
          <a:xfrm>
            <a:off x="5919413" y="1844594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177" name="Connector: Elbow 176">
            <a:extLst>
              <a:ext uri="{FF2B5EF4-FFF2-40B4-BE49-F238E27FC236}">
                <a16:creationId xmlns="" xmlns:a16="http://schemas.microsoft.com/office/drawing/2014/main" id="{87876C98-F0BF-4B09-84BD-56CE576C953D}"/>
              </a:ext>
            </a:extLst>
          </p:cNvPr>
          <p:cNvCxnSpPr>
            <a:cxnSpLocks/>
            <a:stCxn id="175" idx="6"/>
            <a:endCxn id="168" idx="0"/>
          </p:cNvCxnSpPr>
          <p:nvPr/>
        </p:nvCxnSpPr>
        <p:spPr>
          <a:xfrm>
            <a:off x="6473197" y="2048702"/>
            <a:ext cx="3847809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="" xmlns:a16="http://schemas.microsoft.com/office/drawing/2014/main" id="{98600F5B-68F1-4FD4-ACE5-6516B1E6AE0B}"/>
              </a:ext>
            </a:extLst>
          </p:cNvPr>
          <p:cNvCxnSpPr>
            <a:cxnSpLocks/>
            <a:stCxn id="175" idx="2"/>
            <a:endCxn id="169" idx="0"/>
          </p:cNvCxnSpPr>
          <p:nvPr/>
        </p:nvCxnSpPr>
        <p:spPr>
          <a:xfrm rot="10800000" flipV="1">
            <a:off x="1850758" y="2048702"/>
            <a:ext cx="3868047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Freeform: Shape 178">
            <a:extLst>
              <a:ext uri="{FF2B5EF4-FFF2-40B4-BE49-F238E27FC236}">
                <a16:creationId xmlns="" xmlns:a16="http://schemas.microsoft.com/office/drawing/2014/main" id="{4E55BDDB-1056-4CD6-B4E3-505FFD07596A}"/>
              </a:ext>
            </a:extLst>
          </p:cNvPr>
          <p:cNvSpPr/>
          <p:nvPr/>
        </p:nvSpPr>
        <p:spPr>
          <a:xfrm>
            <a:off x="5620185" y="3573292"/>
            <a:ext cx="951630" cy="700538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">
            <a:extLst>
              <a:ext uri="{FF2B5EF4-FFF2-40B4-BE49-F238E27FC236}">
                <a16:creationId xmlns="" xmlns:a16="http://schemas.microsoft.com/office/drawing/2014/main" id="{9CC95D95-2A6D-43EB-9033-FB37E80F9310}"/>
              </a:ext>
            </a:extLst>
          </p:cNvPr>
          <p:cNvSpPr>
            <a:spLocks noChangeAspect="1"/>
          </p:cNvSpPr>
          <p:nvPr/>
        </p:nvSpPr>
        <p:spPr>
          <a:xfrm>
            <a:off x="5430560" y="4462364"/>
            <a:ext cx="1330879" cy="1325946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45772D2E-A035-4597-B06F-CAE62C680C47}"/>
              </a:ext>
            </a:extLst>
          </p:cNvPr>
          <p:cNvGrpSpPr/>
          <p:nvPr/>
        </p:nvGrpSpPr>
        <p:grpSpPr>
          <a:xfrm>
            <a:off x="8066381" y="1134009"/>
            <a:ext cx="2723258" cy="5082755"/>
            <a:chOff x="3501573" y="3178068"/>
            <a:chExt cx="1340594" cy="2737840"/>
          </a:xfrm>
        </p:grpSpPr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CFEE0C5-C3F6-4D01-BC14-46C760A1357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F84857C0-DC30-4708-BB48-D625DC4D4E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8ACC063E-86C2-4514-9C90-71A497FB7055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769E72B9-54C6-4118-B1A0-5AC3D076DA0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AD745595-1A22-4815-91E1-1F13AB9CD351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70E7DB9F-24C9-418E-A174-84087F5E93D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="" xmlns:a16="http://schemas.microsoft.com/office/drawing/2014/main" id="{BFCCA02F-AFD4-4B3F-BBBF-990EF80A7D65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68" name="Oval 67">
                <a:extLst>
                  <a:ext uri="{FF2B5EF4-FFF2-40B4-BE49-F238E27FC236}">
                    <a16:creationId xmlns="" xmlns:a16="http://schemas.microsoft.com/office/drawing/2014/main" id="{782F2B91-A7B4-417E-82CC-451EE7BEDB3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="" xmlns:a16="http://schemas.microsoft.com/office/drawing/2014/main" id="{EC60824C-D8D2-4F8D-A856-198B6D92382F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84E71034-62D0-4843-B65C-46F27B5A7B7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="" xmlns:a16="http://schemas.microsoft.com/office/drawing/2014/main" id="{6C2DE674-F641-43AD-907D-25730AED050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DA022ADF-2062-41D0-8581-D1A88F88E7F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1">
            <a:extLst>
              <a:ext uri="{FF2B5EF4-FFF2-40B4-BE49-F238E27FC236}">
                <a16:creationId xmlns="" xmlns:a16="http://schemas.microsoft.com/office/drawing/2014/main" id="{1039ECA6-74B4-42DF-85CA-3000610DA71C}"/>
              </a:ext>
            </a:extLst>
          </p:cNvPr>
          <p:cNvSpPr txBox="1">
            <a:spLocks/>
          </p:cNvSpPr>
          <p:nvPr/>
        </p:nvSpPr>
        <p:spPr>
          <a:xfrm>
            <a:off x="536897" y="513533"/>
            <a:ext cx="5896140" cy="71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Portfolio Presentation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2B4830B5-AA37-4C15-931C-193524AC3DAF}"/>
              </a:ext>
            </a:extLst>
          </p:cNvPr>
          <p:cNvSpPr/>
          <p:nvPr/>
        </p:nvSpPr>
        <p:spPr>
          <a:xfrm>
            <a:off x="932306" y="3762584"/>
            <a:ext cx="556818" cy="5568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6CEB76D2-ECE9-411A-BDBF-40BFECDBC661}"/>
              </a:ext>
            </a:extLst>
          </p:cNvPr>
          <p:cNvSpPr/>
          <p:nvPr/>
        </p:nvSpPr>
        <p:spPr>
          <a:xfrm>
            <a:off x="932306" y="4482664"/>
            <a:ext cx="556818" cy="5568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C2A7E5E1-AFE3-4500-AD7A-C97743DDDBE1}"/>
              </a:ext>
            </a:extLst>
          </p:cNvPr>
          <p:cNvSpPr/>
          <p:nvPr/>
        </p:nvSpPr>
        <p:spPr>
          <a:xfrm>
            <a:off x="932306" y="5202744"/>
            <a:ext cx="556818" cy="5568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5DD62FA5-43D0-47A7-9457-8EB1CE9E4B7E}"/>
              </a:ext>
            </a:extLst>
          </p:cNvPr>
          <p:cNvSpPr/>
          <p:nvPr/>
        </p:nvSpPr>
        <p:spPr>
          <a:xfrm>
            <a:off x="932306" y="5922824"/>
            <a:ext cx="556818" cy="556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5826869-00FB-4D61-9D74-D8903CAC3EFF}"/>
              </a:ext>
            </a:extLst>
          </p:cNvPr>
          <p:cNvSpPr txBox="1"/>
          <p:nvPr/>
        </p:nvSpPr>
        <p:spPr>
          <a:xfrm>
            <a:off x="536897" y="1233612"/>
            <a:ext cx="5949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D811EFB-753A-4C8C-BC01-2B8A1AE8C65E}"/>
              </a:ext>
            </a:extLst>
          </p:cNvPr>
          <p:cNvSpPr txBox="1"/>
          <p:nvPr/>
        </p:nvSpPr>
        <p:spPr>
          <a:xfrm>
            <a:off x="972738" y="384466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8B2AF75-1BF1-4E18-A82C-2D24232E1060}"/>
              </a:ext>
            </a:extLst>
          </p:cNvPr>
          <p:cNvSpPr txBox="1"/>
          <p:nvPr/>
        </p:nvSpPr>
        <p:spPr>
          <a:xfrm>
            <a:off x="972738" y="456474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E5239E8-7677-49EB-B4B8-8F452CACF990}"/>
              </a:ext>
            </a:extLst>
          </p:cNvPr>
          <p:cNvSpPr txBox="1"/>
          <p:nvPr/>
        </p:nvSpPr>
        <p:spPr>
          <a:xfrm>
            <a:off x="972738" y="528482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5208633-356C-415E-9084-8CEAAD8432CD}"/>
              </a:ext>
            </a:extLst>
          </p:cNvPr>
          <p:cNvSpPr txBox="1"/>
          <p:nvPr/>
        </p:nvSpPr>
        <p:spPr>
          <a:xfrm>
            <a:off x="972738" y="600490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EB97F1DC-1D4B-4F85-B3CD-FF14DDE2BC18}"/>
              </a:ext>
            </a:extLst>
          </p:cNvPr>
          <p:cNvGrpSpPr/>
          <p:nvPr/>
        </p:nvGrpSpPr>
        <p:grpSpPr>
          <a:xfrm>
            <a:off x="1553146" y="4394225"/>
            <a:ext cx="3828479" cy="738664"/>
            <a:chOff x="2551705" y="4283314"/>
            <a:chExt cx="2357003" cy="738664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26BA1D6-FFDA-47D2-B620-602ECCDD039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21DC2720-37D2-4AF5-ADD2-13311ACDE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EF33EC7E-C9EB-41AB-B15E-D67E9520648A}"/>
              </a:ext>
            </a:extLst>
          </p:cNvPr>
          <p:cNvGrpSpPr/>
          <p:nvPr/>
        </p:nvGrpSpPr>
        <p:grpSpPr>
          <a:xfrm>
            <a:off x="1553146" y="3675387"/>
            <a:ext cx="3828479" cy="738664"/>
            <a:chOff x="2551705" y="4283314"/>
            <a:chExt cx="2357003" cy="73866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0DFFA4D-B11D-4CC2-8551-F00B7F5101C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E3283D42-7AFE-4801-8922-8681D7FBC9B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E1625600-D73F-43C3-BD4E-039419DB3313}"/>
              </a:ext>
            </a:extLst>
          </p:cNvPr>
          <p:cNvGrpSpPr/>
          <p:nvPr/>
        </p:nvGrpSpPr>
        <p:grpSpPr>
          <a:xfrm>
            <a:off x="1553146" y="5113063"/>
            <a:ext cx="3828479" cy="738664"/>
            <a:chOff x="2551705" y="4283314"/>
            <a:chExt cx="2357003" cy="738664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262C3E6F-FED3-46AF-9A39-88E791D5D4AB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D0D914D-CAEF-4598-93BC-25B4B7A73E3D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C9448B3-25FF-4027-987F-4449536BC950}"/>
              </a:ext>
            </a:extLst>
          </p:cNvPr>
          <p:cNvGrpSpPr/>
          <p:nvPr/>
        </p:nvGrpSpPr>
        <p:grpSpPr>
          <a:xfrm>
            <a:off x="1553146" y="5831901"/>
            <a:ext cx="3828479" cy="738664"/>
            <a:chOff x="2551705" y="4283314"/>
            <a:chExt cx="2357003" cy="738664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FDF6C58C-338C-4100-95B3-C5CFA04FC84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96DA6371-6E41-4A9A-9812-D8B82EFB805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A3DD7E5-C446-4D2D-BA89-7253C6653DAA}"/>
              </a:ext>
            </a:extLst>
          </p:cNvPr>
          <p:cNvSpPr/>
          <p:nvPr/>
        </p:nvSpPr>
        <p:spPr>
          <a:xfrm>
            <a:off x="8361025" y="1940238"/>
            <a:ext cx="2195787" cy="36163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2" name="Freeform 13">
            <a:extLst>
              <a:ext uri="{FF2B5EF4-FFF2-40B4-BE49-F238E27FC236}">
                <a16:creationId xmlns="" xmlns:a16="http://schemas.microsoft.com/office/drawing/2014/main" id="{15DBB695-92DD-4221-A37E-5CB8A89BC5C8}"/>
              </a:ext>
            </a:extLst>
          </p:cNvPr>
          <p:cNvSpPr>
            <a:spLocks noChangeAspect="1"/>
          </p:cNvSpPr>
          <p:nvPr/>
        </p:nvSpPr>
        <p:spPr>
          <a:xfrm flipH="1">
            <a:off x="6497605" y="3031589"/>
            <a:ext cx="1864005" cy="100429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="" xmlns:a16="http://schemas.microsoft.com/office/drawing/2014/main" id="{24091523-1F82-4274-B575-5DBDC745BD47}"/>
              </a:ext>
            </a:extLst>
          </p:cNvPr>
          <p:cNvSpPr>
            <a:spLocks noChangeAspect="1"/>
          </p:cNvSpPr>
          <p:nvPr/>
        </p:nvSpPr>
        <p:spPr>
          <a:xfrm flipH="1">
            <a:off x="10097127" y="2701128"/>
            <a:ext cx="1916978" cy="103283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4" name="Freeform 16">
            <a:extLst>
              <a:ext uri="{FF2B5EF4-FFF2-40B4-BE49-F238E27FC236}">
                <a16:creationId xmlns="" xmlns:a16="http://schemas.microsoft.com/office/drawing/2014/main" id="{D1C505C9-9004-4DFD-9D1B-EAC37F8FFA33}"/>
              </a:ext>
            </a:extLst>
          </p:cNvPr>
          <p:cNvSpPr>
            <a:spLocks noChangeAspect="1"/>
          </p:cNvSpPr>
          <p:nvPr/>
        </p:nvSpPr>
        <p:spPr>
          <a:xfrm flipH="1">
            <a:off x="9643269" y="3696878"/>
            <a:ext cx="620266" cy="334189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5" name="Freeform 17">
            <a:extLst>
              <a:ext uri="{FF2B5EF4-FFF2-40B4-BE49-F238E27FC236}">
                <a16:creationId xmlns="" xmlns:a16="http://schemas.microsoft.com/office/drawing/2014/main" id="{4F1B7007-66D9-472A-851F-B2A0D3351F13}"/>
              </a:ext>
            </a:extLst>
          </p:cNvPr>
          <p:cNvSpPr>
            <a:spLocks noChangeAspect="1"/>
          </p:cNvSpPr>
          <p:nvPr/>
        </p:nvSpPr>
        <p:spPr>
          <a:xfrm flipH="1">
            <a:off x="8295537" y="2055289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6" name="Freeform 19">
            <a:extLst>
              <a:ext uri="{FF2B5EF4-FFF2-40B4-BE49-F238E27FC236}">
                <a16:creationId xmlns="" xmlns:a16="http://schemas.microsoft.com/office/drawing/2014/main" id="{E71EC0E3-E346-45AD-8239-F4D4613A06F6}"/>
              </a:ext>
            </a:extLst>
          </p:cNvPr>
          <p:cNvSpPr>
            <a:spLocks noChangeAspect="1"/>
          </p:cNvSpPr>
          <p:nvPr/>
        </p:nvSpPr>
        <p:spPr>
          <a:xfrm flipH="1">
            <a:off x="9799623" y="2085313"/>
            <a:ext cx="682413" cy="367674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7" name="Freeform 11">
            <a:extLst>
              <a:ext uri="{FF2B5EF4-FFF2-40B4-BE49-F238E27FC236}">
                <a16:creationId xmlns="" xmlns:a16="http://schemas.microsoft.com/office/drawing/2014/main" id="{1F1EFEAC-1261-4FA1-BC9A-5908E9B5CC41}"/>
              </a:ext>
            </a:extLst>
          </p:cNvPr>
          <p:cNvSpPr/>
          <p:nvPr/>
        </p:nvSpPr>
        <p:spPr>
          <a:xfrm>
            <a:off x="8478318" y="2370499"/>
            <a:ext cx="1864003" cy="1135526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Rectangle 19">
            <a:extLst>
              <a:ext uri="{FF2B5EF4-FFF2-40B4-BE49-F238E27FC236}">
                <a16:creationId xmlns="" xmlns:a16="http://schemas.microsoft.com/office/drawing/2014/main" id="{15250868-2C9D-4B71-90FE-A54F9765BB56}"/>
              </a:ext>
            </a:extLst>
          </p:cNvPr>
          <p:cNvSpPr>
            <a:spLocks noChangeAspect="1"/>
          </p:cNvSpPr>
          <p:nvPr/>
        </p:nvSpPr>
        <p:spPr>
          <a:xfrm>
            <a:off x="9290199" y="3541166"/>
            <a:ext cx="162933" cy="337413"/>
          </a:xfrm>
          <a:custGeom>
            <a:avLst/>
            <a:gdLst/>
            <a:ahLst/>
            <a:cxnLst/>
            <a:rect l="l" t="t" r="r" b="b"/>
            <a:pathLst>
              <a:path w="162932" h="337413">
                <a:moveTo>
                  <a:pt x="0" y="0"/>
                </a:moveTo>
                <a:lnTo>
                  <a:pt x="156157" y="0"/>
                </a:lnTo>
                <a:cubicBezTo>
                  <a:pt x="159876" y="12458"/>
                  <a:pt x="161254" y="25406"/>
                  <a:pt x="161930" y="38541"/>
                </a:cubicBezTo>
                <a:lnTo>
                  <a:pt x="162932" y="38541"/>
                </a:lnTo>
                <a:lnTo>
                  <a:pt x="162932" y="58380"/>
                </a:lnTo>
                <a:lnTo>
                  <a:pt x="162932" y="337413"/>
                </a:lnTo>
                <a:lnTo>
                  <a:pt x="9481" y="337413"/>
                </a:lnTo>
                <a:lnTo>
                  <a:pt x="9481" y="248768"/>
                </a:lnTo>
                <a:lnTo>
                  <a:pt x="103586" y="248830"/>
                </a:lnTo>
                <a:cubicBezTo>
                  <a:pt x="103586" y="207245"/>
                  <a:pt x="63539" y="172349"/>
                  <a:pt x="9481" y="163097"/>
                </a:cubicBezTo>
                <a:lnTo>
                  <a:pt x="9481" y="58380"/>
                </a:lnTo>
                <a:lnTo>
                  <a:pt x="9289" y="58380"/>
                </a:lnTo>
                <a:cubicBezTo>
                  <a:pt x="9289" y="38017"/>
                  <a:pt x="6378" y="1833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Rectangle 19">
            <a:extLst>
              <a:ext uri="{FF2B5EF4-FFF2-40B4-BE49-F238E27FC236}">
                <a16:creationId xmlns="" xmlns:a16="http://schemas.microsoft.com/office/drawing/2014/main" id="{67D430AF-9481-4FB7-80A1-4088DD64F43D}"/>
              </a:ext>
            </a:extLst>
          </p:cNvPr>
          <p:cNvSpPr>
            <a:spLocks noChangeAspect="1"/>
          </p:cNvSpPr>
          <p:nvPr/>
        </p:nvSpPr>
        <p:spPr>
          <a:xfrm>
            <a:off x="8749117" y="3251816"/>
            <a:ext cx="695125" cy="705058"/>
          </a:xfrm>
          <a:custGeom>
            <a:avLst/>
            <a:gdLst/>
            <a:ahLst/>
            <a:cxnLst/>
            <a:rect l="l" t="t" r="r" b="b"/>
            <a:pathLst>
              <a:path w="695125" h="705057">
                <a:moveTo>
                  <a:pt x="362742" y="0"/>
                </a:moveTo>
                <a:cubicBezTo>
                  <a:pt x="512310" y="0"/>
                  <a:pt x="640735" y="90521"/>
                  <a:pt x="695125" y="220155"/>
                </a:cubicBezTo>
                <a:lnTo>
                  <a:pt x="514150" y="220155"/>
                </a:lnTo>
                <a:cubicBezTo>
                  <a:pt x="476834" y="178912"/>
                  <a:pt x="422739" y="153643"/>
                  <a:pt x="362742" y="153643"/>
                </a:cubicBezTo>
                <a:cubicBezTo>
                  <a:pt x="247260" y="153643"/>
                  <a:pt x="153643" y="247261"/>
                  <a:pt x="153643" y="362743"/>
                </a:cubicBezTo>
                <a:lnTo>
                  <a:pt x="153451" y="362743"/>
                </a:lnTo>
                <a:lnTo>
                  <a:pt x="153451" y="705057"/>
                </a:lnTo>
                <a:lnTo>
                  <a:pt x="0" y="705057"/>
                </a:lnTo>
                <a:lnTo>
                  <a:pt x="0" y="362743"/>
                </a:lnTo>
                <a:cubicBezTo>
                  <a:pt x="0" y="162406"/>
                  <a:pt x="162405" y="0"/>
                  <a:pt x="3627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0" name="Freeform 27">
            <a:extLst>
              <a:ext uri="{FF2B5EF4-FFF2-40B4-BE49-F238E27FC236}">
                <a16:creationId xmlns="" xmlns:a16="http://schemas.microsoft.com/office/drawing/2014/main" id="{63FD86D9-6459-4860-941A-08AD15C9328F}"/>
              </a:ext>
            </a:extLst>
          </p:cNvPr>
          <p:cNvSpPr>
            <a:spLocks noChangeAspect="1"/>
          </p:cNvSpPr>
          <p:nvPr/>
        </p:nvSpPr>
        <p:spPr>
          <a:xfrm flipH="1">
            <a:off x="7086887" y="4644509"/>
            <a:ext cx="1378765" cy="742855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1" name="Freeform 28">
            <a:extLst>
              <a:ext uri="{FF2B5EF4-FFF2-40B4-BE49-F238E27FC236}">
                <a16:creationId xmlns="" xmlns:a16="http://schemas.microsoft.com/office/drawing/2014/main" id="{DCDB9A51-1997-4206-9B1B-F590B4953FEB}"/>
              </a:ext>
            </a:extLst>
          </p:cNvPr>
          <p:cNvSpPr>
            <a:spLocks noChangeAspect="1"/>
          </p:cNvSpPr>
          <p:nvPr/>
        </p:nvSpPr>
        <p:spPr>
          <a:xfrm flipH="1">
            <a:off x="9133294" y="4509511"/>
            <a:ext cx="1326117" cy="71449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2" name="Rectangle 19">
            <a:extLst>
              <a:ext uri="{FF2B5EF4-FFF2-40B4-BE49-F238E27FC236}">
                <a16:creationId xmlns="" xmlns:a16="http://schemas.microsoft.com/office/drawing/2014/main" id="{4EEAB3AA-3AD4-4E41-8525-A7757F060707}"/>
              </a:ext>
            </a:extLst>
          </p:cNvPr>
          <p:cNvSpPr>
            <a:spLocks noChangeAspect="1"/>
          </p:cNvSpPr>
          <p:nvPr/>
        </p:nvSpPr>
        <p:spPr>
          <a:xfrm>
            <a:off x="8496677" y="3980560"/>
            <a:ext cx="1177754" cy="792734"/>
          </a:xfrm>
          <a:custGeom>
            <a:avLst/>
            <a:gdLst/>
            <a:ahLst/>
            <a:cxnLst/>
            <a:rect l="l" t="t" r="r" b="b"/>
            <a:pathLst>
              <a:path w="1177754" h="792734">
                <a:moveTo>
                  <a:pt x="591785" y="290911"/>
                </a:moveTo>
                <a:cubicBezTo>
                  <a:pt x="553819" y="290911"/>
                  <a:pt x="523041" y="321689"/>
                  <a:pt x="523041" y="359656"/>
                </a:cubicBezTo>
                <a:cubicBezTo>
                  <a:pt x="523041" y="384897"/>
                  <a:pt x="536646" y="406962"/>
                  <a:pt x="557063" y="418675"/>
                </a:cubicBezTo>
                <a:lnTo>
                  <a:pt x="494124" y="559323"/>
                </a:lnTo>
                <a:lnTo>
                  <a:pt x="689447" y="559323"/>
                </a:lnTo>
                <a:lnTo>
                  <a:pt x="626507" y="418675"/>
                </a:lnTo>
                <a:cubicBezTo>
                  <a:pt x="646926" y="406962"/>
                  <a:pt x="660530" y="384897"/>
                  <a:pt x="660530" y="359656"/>
                </a:cubicBezTo>
                <a:cubicBezTo>
                  <a:pt x="660530" y="321689"/>
                  <a:pt x="629752" y="290911"/>
                  <a:pt x="591785" y="290911"/>
                </a:cubicBezTo>
                <a:close/>
                <a:moveTo>
                  <a:pt x="229043" y="0"/>
                </a:moveTo>
                <a:lnTo>
                  <a:pt x="382494" y="0"/>
                </a:lnTo>
                <a:lnTo>
                  <a:pt x="382494" y="1695"/>
                </a:lnTo>
                <a:lnTo>
                  <a:pt x="1045912" y="1695"/>
                </a:lnTo>
                <a:cubicBezTo>
                  <a:pt x="1118726" y="1695"/>
                  <a:pt x="1177754" y="60723"/>
                  <a:pt x="1177754" y="133538"/>
                </a:cubicBezTo>
                <a:lnTo>
                  <a:pt x="1177754" y="660892"/>
                </a:lnTo>
                <a:cubicBezTo>
                  <a:pt x="1177754" y="733706"/>
                  <a:pt x="1118726" y="792734"/>
                  <a:pt x="1045912" y="792734"/>
                </a:cubicBezTo>
                <a:lnTo>
                  <a:pt x="131842" y="792734"/>
                </a:lnTo>
                <a:cubicBezTo>
                  <a:pt x="59028" y="792734"/>
                  <a:pt x="0" y="733706"/>
                  <a:pt x="0" y="660892"/>
                </a:cubicBezTo>
                <a:lnTo>
                  <a:pt x="0" y="133538"/>
                </a:lnTo>
                <a:cubicBezTo>
                  <a:pt x="0" y="60723"/>
                  <a:pt x="59028" y="1695"/>
                  <a:pt x="131842" y="1695"/>
                </a:cubicBezTo>
                <a:lnTo>
                  <a:pt x="229043" y="1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3" name="Rounded Rectangle 25">
            <a:extLst>
              <a:ext uri="{FF2B5EF4-FFF2-40B4-BE49-F238E27FC236}">
                <a16:creationId xmlns="" xmlns:a16="http://schemas.microsoft.com/office/drawing/2014/main" id="{7FC60D33-FF38-4740-B84F-C047C8921835}"/>
              </a:ext>
            </a:extLst>
          </p:cNvPr>
          <p:cNvSpPr/>
          <p:nvPr/>
        </p:nvSpPr>
        <p:spPr>
          <a:xfrm>
            <a:off x="6152509" y="2175849"/>
            <a:ext cx="1610485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4" name="Rounded Rectangle 30">
            <a:extLst>
              <a:ext uri="{FF2B5EF4-FFF2-40B4-BE49-F238E27FC236}">
                <a16:creationId xmlns="" xmlns:a16="http://schemas.microsoft.com/office/drawing/2014/main" id="{CF840D3F-0819-4515-982F-C956B0CDD942}"/>
              </a:ext>
            </a:extLst>
          </p:cNvPr>
          <p:cNvSpPr/>
          <p:nvPr/>
        </p:nvSpPr>
        <p:spPr>
          <a:xfrm>
            <a:off x="6380863" y="2761548"/>
            <a:ext cx="1420858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Rounded Rectangle 31">
            <a:extLst>
              <a:ext uri="{FF2B5EF4-FFF2-40B4-BE49-F238E27FC236}">
                <a16:creationId xmlns="" xmlns:a16="http://schemas.microsoft.com/office/drawing/2014/main" id="{F6057A10-16AA-4A61-918C-59551D6B3501}"/>
              </a:ext>
            </a:extLst>
          </p:cNvPr>
          <p:cNvSpPr/>
          <p:nvPr/>
        </p:nvSpPr>
        <p:spPr>
          <a:xfrm>
            <a:off x="6874147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6" name="Rounded Rectangle 32">
            <a:extLst>
              <a:ext uri="{FF2B5EF4-FFF2-40B4-BE49-F238E27FC236}">
                <a16:creationId xmlns="" xmlns:a16="http://schemas.microsoft.com/office/drawing/2014/main" id="{E1ECFA4F-D59B-44D5-8B07-74D6E41D431E}"/>
              </a:ext>
            </a:extLst>
          </p:cNvPr>
          <p:cNvSpPr/>
          <p:nvPr/>
        </p:nvSpPr>
        <p:spPr>
          <a:xfrm>
            <a:off x="7607191" y="2468698"/>
            <a:ext cx="615706" cy="125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="" xmlns:a16="http://schemas.microsoft.com/office/drawing/2014/main" id="{8D422474-65EE-4035-9B84-CA9A11039715}"/>
              </a:ext>
            </a:extLst>
          </p:cNvPr>
          <p:cNvSpPr/>
          <p:nvPr/>
        </p:nvSpPr>
        <p:spPr>
          <a:xfrm>
            <a:off x="999052" y="2897887"/>
            <a:ext cx="3115749" cy="2016224"/>
          </a:xfrm>
          <a:prstGeom prst="roundRect">
            <a:avLst>
              <a:gd name="adj" fmla="val 1525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16EAFC0-C1D8-476B-851D-E2BBAC617CFC}"/>
              </a:ext>
            </a:extLst>
          </p:cNvPr>
          <p:cNvGrpSpPr/>
          <p:nvPr/>
        </p:nvGrpSpPr>
        <p:grpSpPr>
          <a:xfrm>
            <a:off x="1261872" y="3120724"/>
            <a:ext cx="2606000" cy="1569661"/>
            <a:chOff x="3017859" y="4283314"/>
            <a:chExt cx="1886852" cy="1569661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CF834912-EBBC-40CB-81AC-2659CE26D76A}"/>
                </a:ext>
              </a:extLst>
            </p:cNvPr>
            <p:cNvSpPr txBox="1"/>
            <p:nvPr/>
          </p:nvSpPr>
          <p:spPr>
            <a:xfrm>
              <a:off x="3017859" y="4652646"/>
              <a:ext cx="188685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B3B6F1F-02F9-49B9-9516-635FB28D5432}"/>
                </a:ext>
              </a:extLst>
            </p:cNvPr>
            <p:cNvSpPr txBox="1"/>
            <p:nvPr/>
          </p:nvSpPr>
          <p:spPr>
            <a:xfrm>
              <a:off x="3017859" y="4283314"/>
              <a:ext cx="18868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Quad Arrow 7">
            <a:extLst>
              <a:ext uri="{FF2B5EF4-FFF2-40B4-BE49-F238E27FC236}">
                <a16:creationId xmlns="" xmlns:a16="http://schemas.microsoft.com/office/drawing/2014/main" id="{6040CBE7-E525-4EF8-AEF7-4C43F1B5CA23}"/>
              </a:ext>
            </a:extLst>
          </p:cNvPr>
          <p:cNvSpPr/>
          <p:nvPr/>
        </p:nvSpPr>
        <p:spPr>
          <a:xfrm>
            <a:off x="4937668" y="2861883"/>
            <a:ext cx="2384286" cy="2088232"/>
          </a:xfrm>
          <a:prstGeom prst="quadArrow">
            <a:avLst>
              <a:gd name="adj1" fmla="val 14289"/>
              <a:gd name="adj2" fmla="val 17483"/>
              <a:gd name="adj3" fmla="val 1885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Rounded Rectangle 8">
            <a:extLst>
              <a:ext uri="{FF2B5EF4-FFF2-40B4-BE49-F238E27FC236}">
                <a16:creationId xmlns="" xmlns:a16="http://schemas.microsoft.com/office/drawing/2014/main" id="{550A8A5A-5724-43DC-8879-C1B673859B70}"/>
              </a:ext>
            </a:extLst>
          </p:cNvPr>
          <p:cNvSpPr/>
          <p:nvPr/>
        </p:nvSpPr>
        <p:spPr>
          <a:xfrm>
            <a:off x="8144822" y="3111816"/>
            <a:ext cx="3102822" cy="156072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Rounded Rectangle 9">
            <a:extLst>
              <a:ext uri="{FF2B5EF4-FFF2-40B4-BE49-F238E27FC236}">
                <a16:creationId xmlns="" xmlns:a16="http://schemas.microsoft.com/office/drawing/2014/main" id="{21EC4B1B-1B18-4739-9A1F-5B5317EA918A}"/>
              </a:ext>
            </a:extLst>
          </p:cNvPr>
          <p:cNvSpPr/>
          <p:nvPr/>
        </p:nvSpPr>
        <p:spPr>
          <a:xfrm>
            <a:off x="4114800" y="1749808"/>
            <a:ext cx="4067546" cy="972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Rounded Rectangle 10">
            <a:extLst>
              <a:ext uri="{FF2B5EF4-FFF2-40B4-BE49-F238E27FC236}">
                <a16:creationId xmlns="" xmlns:a16="http://schemas.microsoft.com/office/drawing/2014/main" id="{C6D852F9-9125-4273-B05A-3E90E3CB342E}"/>
              </a:ext>
            </a:extLst>
          </p:cNvPr>
          <p:cNvSpPr/>
          <p:nvPr/>
        </p:nvSpPr>
        <p:spPr>
          <a:xfrm>
            <a:off x="4096038" y="5125614"/>
            <a:ext cx="4067546" cy="972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F6796BA-EDC9-4293-B371-56F811528626}"/>
              </a:ext>
            </a:extLst>
          </p:cNvPr>
          <p:cNvGrpSpPr/>
          <p:nvPr/>
        </p:nvGrpSpPr>
        <p:grpSpPr>
          <a:xfrm>
            <a:off x="8340262" y="3368383"/>
            <a:ext cx="2772970" cy="1107996"/>
            <a:chOff x="3017859" y="4283314"/>
            <a:chExt cx="1886852" cy="1107996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B5BD120B-34A0-4FF3-BCEA-46CD92852BDB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308B03A-2B41-4162-A0C8-273062F847A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3A79F9A-0309-4C46-AE0E-62A40CD8A5B9}"/>
              </a:ext>
            </a:extLst>
          </p:cNvPr>
          <p:cNvGrpSpPr/>
          <p:nvPr/>
        </p:nvGrpSpPr>
        <p:grpSpPr>
          <a:xfrm>
            <a:off x="4496770" y="5242073"/>
            <a:ext cx="3374620" cy="738665"/>
            <a:chOff x="3017859" y="4283314"/>
            <a:chExt cx="1890849" cy="738665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FC99F91-44AD-467D-ADA3-BD283CDA3DBF}"/>
                </a:ext>
              </a:extLst>
            </p:cNvPr>
            <p:cNvSpPr txBox="1"/>
            <p:nvPr/>
          </p:nvSpPr>
          <p:spPr>
            <a:xfrm>
              <a:off x="3021856" y="4560314"/>
              <a:ext cx="1886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2F52879-9EE0-4EC5-92A5-E93385248DF8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0B0D515-575D-4776-ABD1-3D79DE2A6CDA}"/>
              </a:ext>
            </a:extLst>
          </p:cNvPr>
          <p:cNvGrpSpPr/>
          <p:nvPr/>
        </p:nvGrpSpPr>
        <p:grpSpPr>
          <a:xfrm>
            <a:off x="4442501" y="1866479"/>
            <a:ext cx="3374620" cy="738665"/>
            <a:chOff x="3017859" y="4283314"/>
            <a:chExt cx="1890849" cy="738665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11B2E7A-E378-4EFA-B2A7-736852E383E7}"/>
                </a:ext>
              </a:extLst>
            </p:cNvPr>
            <p:cNvSpPr txBox="1"/>
            <p:nvPr/>
          </p:nvSpPr>
          <p:spPr>
            <a:xfrm>
              <a:off x="3021856" y="4560314"/>
              <a:ext cx="18868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BB252D7-6E70-4D3D-A34C-15AF22C166D5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5DEA3547-6D6E-41FF-89F8-207E780B5D47}"/>
              </a:ext>
            </a:extLst>
          </p:cNvPr>
          <p:cNvGrpSpPr/>
          <p:nvPr/>
        </p:nvGrpSpPr>
        <p:grpSpPr>
          <a:xfrm>
            <a:off x="2463300" y="2025340"/>
            <a:ext cx="1328046" cy="1423885"/>
            <a:chOff x="1841702" y="1951752"/>
            <a:chExt cx="1328046" cy="1423885"/>
          </a:xfrm>
          <a:solidFill>
            <a:schemeClr val="accent2"/>
          </a:solidFill>
        </p:grpSpPr>
        <p:sp>
          <p:nvSpPr>
            <p:cNvPr id="21" name="Block Arc 20">
              <a:extLst>
                <a:ext uri="{FF2B5EF4-FFF2-40B4-BE49-F238E27FC236}">
                  <a16:creationId xmlns="" xmlns:a16="http://schemas.microsoft.com/office/drawing/2014/main" id="{FFFD8D38-3833-45F0-99A8-70A395C0FDE1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="" xmlns:a16="http://schemas.microsoft.com/office/drawing/2014/main" id="{4DAB2563-15D9-425C-BD0C-8808427199EB}"/>
                </a:ext>
              </a:extLst>
            </p:cNvPr>
            <p:cNvSpPr/>
            <p:nvPr/>
          </p:nvSpPr>
          <p:spPr>
            <a:xfrm rot="5400000">
              <a:off x="2476917" y="1978799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ED660EC2-F9BE-428C-98FB-0F4B4AF36A1C}"/>
              </a:ext>
            </a:extLst>
          </p:cNvPr>
          <p:cNvGrpSpPr/>
          <p:nvPr/>
        </p:nvGrpSpPr>
        <p:grpSpPr>
          <a:xfrm flipV="1">
            <a:off x="2463300" y="4356523"/>
            <a:ext cx="1328046" cy="1423885"/>
            <a:chOff x="1841702" y="1951752"/>
            <a:chExt cx="1328046" cy="1423885"/>
          </a:xfrm>
          <a:solidFill>
            <a:schemeClr val="accent2"/>
          </a:solidFill>
        </p:grpSpPr>
        <p:sp>
          <p:nvSpPr>
            <p:cNvPr id="24" name="Block Arc 23">
              <a:extLst>
                <a:ext uri="{FF2B5EF4-FFF2-40B4-BE49-F238E27FC236}">
                  <a16:creationId xmlns="" xmlns:a16="http://schemas.microsoft.com/office/drawing/2014/main" id="{42EDBCA6-9757-4545-BF62-C723F652B6E8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="" xmlns:a16="http://schemas.microsoft.com/office/drawing/2014/main" id="{DDBE5E2E-FA83-480E-952A-456784E2FE11}"/>
                </a:ext>
              </a:extLst>
            </p:cNvPr>
            <p:cNvSpPr/>
            <p:nvPr/>
          </p:nvSpPr>
          <p:spPr>
            <a:xfrm rot="5400000">
              <a:off x="2476917" y="1978799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691854BD-9981-4026-8BBC-A5DB2B62F1B2}"/>
              </a:ext>
            </a:extLst>
          </p:cNvPr>
          <p:cNvGrpSpPr/>
          <p:nvPr/>
        </p:nvGrpSpPr>
        <p:grpSpPr>
          <a:xfrm flipH="1" flipV="1">
            <a:off x="8466855" y="4452362"/>
            <a:ext cx="1419600" cy="1328046"/>
            <a:chOff x="1750148" y="2047591"/>
            <a:chExt cx="1419600" cy="1328046"/>
          </a:xfrm>
          <a:solidFill>
            <a:schemeClr val="accent3"/>
          </a:solidFill>
        </p:grpSpPr>
        <p:sp>
          <p:nvSpPr>
            <p:cNvPr id="27" name="Block Arc 26">
              <a:extLst>
                <a:ext uri="{FF2B5EF4-FFF2-40B4-BE49-F238E27FC236}">
                  <a16:creationId xmlns="" xmlns:a16="http://schemas.microsoft.com/office/drawing/2014/main" id="{C488F26C-0E72-4016-BC8B-53B50E5C52A8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="" xmlns:a16="http://schemas.microsoft.com/office/drawing/2014/main" id="{D845A8E7-F483-4D3C-A15F-104464B9DBD4}"/>
                </a:ext>
              </a:extLst>
            </p:cNvPr>
            <p:cNvSpPr/>
            <p:nvPr/>
          </p:nvSpPr>
          <p:spPr>
            <a:xfrm rot="10800000">
              <a:off x="1750148" y="2702865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60C33118-B593-42EF-A66C-47ED6584A81F}"/>
              </a:ext>
            </a:extLst>
          </p:cNvPr>
          <p:cNvGrpSpPr/>
          <p:nvPr/>
        </p:nvGrpSpPr>
        <p:grpSpPr>
          <a:xfrm flipH="1">
            <a:off x="8466855" y="2025340"/>
            <a:ext cx="1419600" cy="1328046"/>
            <a:chOff x="1750148" y="2047591"/>
            <a:chExt cx="1419600" cy="1328046"/>
          </a:xfrm>
          <a:solidFill>
            <a:schemeClr val="accent1"/>
          </a:solidFill>
        </p:grpSpPr>
        <p:sp>
          <p:nvSpPr>
            <p:cNvPr id="30" name="Block Arc 29">
              <a:extLst>
                <a:ext uri="{FF2B5EF4-FFF2-40B4-BE49-F238E27FC236}">
                  <a16:creationId xmlns="" xmlns:a16="http://schemas.microsoft.com/office/drawing/2014/main" id="{E97497CA-9646-4D33-9C52-E1563FFD4FAC}"/>
                </a:ext>
              </a:extLst>
            </p:cNvPr>
            <p:cNvSpPr/>
            <p:nvPr/>
          </p:nvSpPr>
          <p:spPr>
            <a:xfrm>
              <a:off x="1841702" y="2047591"/>
              <a:ext cx="1328046" cy="1328046"/>
            </a:xfrm>
            <a:prstGeom prst="blockArc">
              <a:avLst>
                <a:gd name="adj1" fmla="val 10800000"/>
                <a:gd name="adj2" fmla="val 16200000"/>
                <a:gd name="adj3" fmla="val 156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="" xmlns:a16="http://schemas.microsoft.com/office/drawing/2014/main" id="{85376E8C-6166-4287-9AC4-978EE6CA5E42}"/>
                </a:ext>
              </a:extLst>
            </p:cNvPr>
            <p:cNvSpPr/>
            <p:nvPr/>
          </p:nvSpPr>
          <p:spPr>
            <a:xfrm rot="10800000">
              <a:off x="1750148" y="2704926"/>
              <a:ext cx="392177" cy="338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BB37D12-4D50-4312-9DD0-EEC955319A88}"/>
              </a:ext>
            </a:extLst>
          </p:cNvPr>
          <p:cNvSpPr/>
          <p:nvPr/>
        </p:nvSpPr>
        <p:spPr>
          <a:xfrm>
            <a:off x="905608" y="3642078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788F15A-711E-46FC-A62D-4C7E534A009E}"/>
              </a:ext>
            </a:extLst>
          </p:cNvPr>
          <p:cNvGrpSpPr/>
          <p:nvPr/>
        </p:nvGrpSpPr>
        <p:grpSpPr>
          <a:xfrm>
            <a:off x="1282543" y="3752625"/>
            <a:ext cx="1368152" cy="872368"/>
            <a:chOff x="867339" y="4843642"/>
            <a:chExt cx="1368152" cy="872368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2A9F976C-97B6-463C-8F0C-55F91232C8C5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CAF5DA47-DF40-4AC7-A14A-384FED3D95C4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C3A2BF-F4DE-4CFB-85A8-B5B5CB84E11E}"/>
              </a:ext>
            </a:extLst>
          </p:cNvPr>
          <p:cNvSpPr/>
          <p:nvPr/>
        </p:nvSpPr>
        <p:spPr>
          <a:xfrm>
            <a:off x="3662568" y="3658094"/>
            <a:ext cx="2088000" cy="108012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D149F4E2-62CE-4F86-8659-6E5FF80BE0B7}"/>
              </a:ext>
            </a:extLst>
          </p:cNvPr>
          <p:cNvGrpSpPr/>
          <p:nvPr/>
        </p:nvGrpSpPr>
        <p:grpSpPr>
          <a:xfrm>
            <a:off x="4021784" y="3752625"/>
            <a:ext cx="1368152" cy="872368"/>
            <a:chOff x="867339" y="4843642"/>
            <a:chExt cx="1368152" cy="872368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5D86D05-C243-4945-826C-AB21FE4E6A2A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EBC5753-63AC-46D5-B29B-5E86FCF888D3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B340655-1F1A-4728-A412-67625345F15A}"/>
              </a:ext>
            </a:extLst>
          </p:cNvPr>
          <p:cNvSpPr/>
          <p:nvPr/>
        </p:nvSpPr>
        <p:spPr>
          <a:xfrm>
            <a:off x="6419528" y="3642078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4BB1BEC-660E-4C6C-8A83-15F993A1A2D9}"/>
              </a:ext>
            </a:extLst>
          </p:cNvPr>
          <p:cNvGrpSpPr/>
          <p:nvPr/>
        </p:nvGrpSpPr>
        <p:grpSpPr>
          <a:xfrm>
            <a:off x="6779452" y="3752625"/>
            <a:ext cx="1368152" cy="872368"/>
            <a:chOff x="867339" y="4843642"/>
            <a:chExt cx="1368152" cy="872368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9277DE61-C764-4926-AD8C-B39B911859BA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640B4B1-F9B4-48BD-9A5F-50DE4314B51D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9963E5E-9753-4D12-8A37-A2E5D0BEA858}"/>
              </a:ext>
            </a:extLst>
          </p:cNvPr>
          <p:cNvSpPr/>
          <p:nvPr/>
        </p:nvSpPr>
        <p:spPr>
          <a:xfrm>
            <a:off x="9176489" y="3642078"/>
            <a:ext cx="2088000" cy="108012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B7F67D91-AD21-49F8-BA76-A252D598C1C5}"/>
              </a:ext>
            </a:extLst>
          </p:cNvPr>
          <p:cNvGrpSpPr/>
          <p:nvPr/>
        </p:nvGrpSpPr>
        <p:grpSpPr>
          <a:xfrm>
            <a:off x="9536413" y="3752625"/>
            <a:ext cx="1368152" cy="872368"/>
            <a:chOff x="867339" y="4843642"/>
            <a:chExt cx="1368152" cy="872368"/>
          </a:xfrm>
        </p:grpSpPr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600211EE-2AEB-48F3-B58C-30C6FECC0DDB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F679F23-7E2B-44EE-8290-880E4093A0B2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E12F5E8B-26F0-429E-862B-16CBA008251C}"/>
              </a:ext>
            </a:extLst>
          </p:cNvPr>
          <p:cNvCxnSpPr/>
          <p:nvPr/>
        </p:nvCxnSpPr>
        <p:spPr>
          <a:xfrm>
            <a:off x="3150966" y="4182138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7FA1E60C-7F26-4C11-9673-5CEEAA69D427}"/>
              </a:ext>
            </a:extLst>
          </p:cNvPr>
          <p:cNvCxnSpPr/>
          <p:nvPr/>
        </p:nvCxnSpPr>
        <p:spPr>
          <a:xfrm>
            <a:off x="5907926" y="4182138"/>
            <a:ext cx="354246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2A0DEA1E-EF28-4384-8014-D3679E8F2565}"/>
              </a:ext>
            </a:extLst>
          </p:cNvPr>
          <p:cNvCxnSpPr/>
          <p:nvPr/>
        </p:nvCxnSpPr>
        <p:spPr>
          <a:xfrm>
            <a:off x="8664886" y="4182138"/>
            <a:ext cx="354246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94A1FE5-CFF9-411D-8F37-1D17AAC4C1D4}"/>
              </a:ext>
            </a:extLst>
          </p:cNvPr>
          <p:cNvSpPr/>
          <p:nvPr/>
        </p:nvSpPr>
        <p:spPr>
          <a:xfrm>
            <a:off x="3661860" y="4981352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7ED6690-C56A-4846-B28B-CBD67D840C64}"/>
              </a:ext>
            </a:extLst>
          </p:cNvPr>
          <p:cNvGrpSpPr/>
          <p:nvPr/>
        </p:nvGrpSpPr>
        <p:grpSpPr>
          <a:xfrm>
            <a:off x="4021784" y="5091899"/>
            <a:ext cx="1368152" cy="872368"/>
            <a:chOff x="867339" y="4843642"/>
            <a:chExt cx="1368152" cy="872368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DD5FC416-825E-49D5-B884-56622122A621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0A8D2753-FCA1-4F82-A5CF-F3A2D7B66895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E71F61DD-D574-4B62-B319-8814A0767F07}"/>
              </a:ext>
            </a:extLst>
          </p:cNvPr>
          <p:cNvSpPr/>
          <p:nvPr/>
        </p:nvSpPr>
        <p:spPr>
          <a:xfrm>
            <a:off x="6432677" y="4981352"/>
            <a:ext cx="2088000" cy="108012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42388AAF-52D1-4D89-89A0-EE8D5CF9941B}"/>
              </a:ext>
            </a:extLst>
          </p:cNvPr>
          <p:cNvGrpSpPr/>
          <p:nvPr/>
        </p:nvGrpSpPr>
        <p:grpSpPr>
          <a:xfrm>
            <a:off x="6779452" y="5091899"/>
            <a:ext cx="1368152" cy="872368"/>
            <a:chOff x="867339" y="4843642"/>
            <a:chExt cx="1368152" cy="872368"/>
          </a:xfrm>
        </p:grpSpPr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E75F3321-3810-4EB0-9D28-CC3B5C3BE75D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48FF2D3-5272-480E-BD78-ECF60F203A0E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25056E3E-69DB-41BE-9B26-ADCE166814C0}"/>
              </a:ext>
            </a:extLst>
          </p:cNvPr>
          <p:cNvSpPr/>
          <p:nvPr/>
        </p:nvSpPr>
        <p:spPr>
          <a:xfrm>
            <a:off x="9176489" y="4981352"/>
            <a:ext cx="2088000" cy="108012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C53D671C-44FD-4712-A697-BCF287C2926A}"/>
              </a:ext>
            </a:extLst>
          </p:cNvPr>
          <p:cNvGrpSpPr/>
          <p:nvPr/>
        </p:nvGrpSpPr>
        <p:grpSpPr>
          <a:xfrm>
            <a:off x="9536413" y="5091899"/>
            <a:ext cx="1368152" cy="872368"/>
            <a:chOff x="867339" y="4843642"/>
            <a:chExt cx="1368152" cy="872368"/>
          </a:xfrm>
        </p:grpSpPr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9D51680B-60F9-42E4-A63F-D0F76437E094}"/>
                </a:ext>
              </a:extLst>
            </p:cNvPr>
            <p:cNvSpPr/>
            <p:nvPr/>
          </p:nvSpPr>
          <p:spPr>
            <a:xfrm>
              <a:off x="867339" y="5069679"/>
              <a:ext cx="13681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EB81AD85-601A-4E1F-ABDC-C1F5C7F6E07A}"/>
                </a:ext>
              </a:extLst>
            </p:cNvPr>
            <p:cNvSpPr txBox="1"/>
            <p:nvPr/>
          </p:nvSpPr>
          <p:spPr>
            <a:xfrm>
              <a:off x="867339" y="484364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E7881219-79B3-457F-A522-E2CFB24DE194}"/>
              </a:ext>
            </a:extLst>
          </p:cNvPr>
          <p:cNvCxnSpPr/>
          <p:nvPr/>
        </p:nvCxnSpPr>
        <p:spPr>
          <a:xfrm flipH="1">
            <a:off x="5923783" y="5521412"/>
            <a:ext cx="334973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C5AFD982-1594-4A16-91CB-1BEE948B58AE}"/>
              </a:ext>
            </a:extLst>
          </p:cNvPr>
          <p:cNvCxnSpPr/>
          <p:nvPr/>
        </p:nvCxnSpPr>
        <p:spPr>
          <a:xfrm flipH="1">
            <a:off x="8694599" y="5521412"/>
            <a:ext cx="307968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50E171E2-FA25-4833-83F0-49F88B265B7A}"/>
              </a:ext>
            </a:extLst>
          </p:cNvPr>
          <p:cNvCxnSpPr/>
          <p:nvPr/>
        </p:nvCxnSpPr>
        <p:spPr>
          <a:xfrm>
            <a:off x="10214937" y="4738214"/>
            <a:ext cx="11104" cy="243138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37DB70A6-5E39-4998-835B-25141D78D412}"/>
              </a:ext>
            </a:extLst>
          </p:cNvPr>
          <p:cNvCxnSpPr/>
          <p:nvPr/>
        </p:nvCxnSpPr>
        <p:spPr>
          <a:xfrm flipH="1">
            <a:off x="3041063" y="5522355"/>
            <a:ext cx="334973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B076399F-A0B2-44CF-BA24-1E84B92B47CF}"/>
              </a:ext>
            </a:extLst>
          </p:cNvPr>
          <p:cNvGrpSpPr/>
          <p:nvPr/>
        </p:nvGrpSpPr>
        <p:grpSpPr>
          <a:xfrm>
            <a:off x="1282544" y="5103478"/>
            <a:ext cx="1660875" cy="864741"/>
            <a:chOff x="4601865" y="1984732"/>
            <a:chExt cx="2246195" cy="864741"/>
          </a:xfrm>
          <a:solidFill>
            <a:schemeClr val="bg1"/>
          </a:solidFill>
        </p:grpSpPr>
        <p:sp>
          <p:nvSpPr>
            <p:cNvPr id="39" name="Text Placeholder 12">
              <a:extLst>
                <a:ext uri="{FF2B5EF4-FFF2-40B4-BE49-F238E27FC236}">
                  <a16:creationId xmlns="" xmlns:a16="http://schemas.microsoft.com/office/drawing/2014/main" id="{D02D5C81-71DA-4679-8E8D-860663418733}"/>
                </a:ext>
              </a:extLst>
            </p:cNvPr>
            <p:cNvSpPr txBox="1">
              <a:spLocks/>
            </p:cNvSpPr>
            <p:nvPr/>
          </p:nvSpPr>
          <p:spPr>
            <a:xfrm>
              <a:off x="4615812" y="2220900"/>
              <a:ext cx="2232248" cy="628573"/>
            </a:xfrm>
            <a:prstGeom prst="rect">
              <a:avLst/>
            </a:prstGeom>
            <a:grpFill/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 Placeholder 13">
              <a:extLst>
                <a:ext uri="{FF2B5EF4-FFF2-40B4-BE49-F238E27FC236}">
                  <a16:creationId xmlns="" xmlns:a16="http://schemas.microsoft.com/office/drawing/2014/main" id="{76B29E2D-B2FA-45D7-A8E7-726953E6C603}"/>
                </a:ext>
              </a:extLst>
            </p:cNvPr>
            <p:cNvSpPr txBox="1">
              <a:spLocks/>
            </p:cNvSpPr>
            <p:nvPr/>
          </p:nvSpPr>
          <p:spPr>
            <a:xfrm>
              <a:off x="4601865" y="1984732"/>
              <a:ext cx="2232248" cy="305326"/>
            </a:xfrm>
            <a:prstGeom prst="rect">
              <a:avLst/>
            </a:prstGeom>
            <a:grpFill/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</a:p>
          </p:txBody>
        </p:sp>
      </p:grpSp>
      <p:graphicFrame>
        <p:nvGraphicFramePr>
          <p:cNvPr id="41" name="Chart 16">
            <a:extLst>
              <a:ext uri="{FF2B5EF4-FFF2-40B4-BE49-F238E27FC236}">
                <a16:creationId xmlns="" xmlns:a16="http://schemas.microsoft.com/office/drawing/2014/main" id="{2F090A4F-9540-4D4B-83BE-5F06115B7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583161"/>
              </p:ext>
            </p:extLst>
          </p:nvPr>
        </p:nvGraphicFramePr>
        <p:xfrm>
          <a:off x="896816" y="1700809"/>
          <a:ext cx="10410093" cy="1857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821C0FD-B5EF-4D94-BE2E-60F02BDA3D98}"/>
              </a:ext>
            </a:extLst>
          </p:cNvPr>
          <p:cNvSpPr txBox="1"/>
          <p:nvPr/>
        </p:nvSpPr>
        <p:spPr>
          <a:xfrm>
            <a:off x="8392578" y="1674674"/>
            <a:ext cx="33011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8478623" y="87374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=""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PRESENTATION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=""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405044" y="5699238"/>
            <a:ext cx="2853005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BIG DATA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DA1CA93-D859-420F-B59D-CDE7B8D63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74298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1082B93-EAB2-45C2-913D-74B2DF42F552}"/>
              </a:ext>
            </a:extLst>
          </p:cNvPr>
          <p:cNvSpPr/>
          <p:nvPr/>
        </p:nvSpPr>
        <p:spPr>
          <a:xfrm>
            <a:off x="0" y="1261745"/>
            <a:ext cx="12192000" cy="3666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C2C74D4-75C6-41D1-ACF9-3817693EA3D5}"/>
              </a:ext>
            </a:extLst>
          </p:cNvPr>
          <p:cNvGrpSpPr/>
          <p:nvPr/>
        </p:nvGrpSpPr>
        <p:grpSpPr>
          <a:xfrm>
            <a:off x="634076" y="4927360"/>
            <a:ext cx="2517958" cy="1477328"/>
            <a:chOff x="591750" y="4882491"/>
            <a:chExt cx="2517958" cy="147732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487ADD29-63EC-42CD-9A85-516DFAAD3253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CE09762B-FDB0-4F7E-9042-95117CE871DE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3CEB0D3E-920A-473B-AEC3-2EE1248A4F97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2217C34-C900-4D37-94ED-A2FF49315ABC}"/>
              </a:ext>
            </a:extLst>
          </p:cNvPr>
          <p:cNvGrpSpPr/>
          <p:nvPr/>
        </p:nvGrpSpPr>
        <p:grpSpPr>
          <a:xfrm>
            <a:off x="3403893" y="4927360"/>
            <a:ext cx="2517958" cy="1477328"/>
            <a:chOff x="591750" y="4882491"/>
            <a:chExt cx="2517958" cy="1477328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433816C4-F9AB-4778-AAE0-6B9261183247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216CA503-BD50-4528-AAC4-A9112B36DD60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2F21196-8EC2-4A4F-81E3-02909BE51184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D0F44B03-18CC-4F37-B9BC-932DAB436EF3}"/>
              </a:ext>
            </a:extLst>
          </p:cNvPr>
          <p:cNvGrpSpPr/>
          <p:nvPr/>
        </p:nvGrpSpPr>
        <p:grpSpPr>
          <a:xfrm>
            <a:off x="6173710" y="4927360"/>
            <a:ext cx="2517958" cy="1477328"/>
            <a:chOff x="591750" y="4882491"/>
            <a:chExt cx="2517958" cy="1477328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B40DB3B-2410-4582-A416-5F65A5BF6FD6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5C5B735-3BD0-4327-945D-67F6F6E55F67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56D2BBB9-3502-43D7-9D67-FC35F89BBAD2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EE012DE8-4949-47CA-9CEE-045C201286C7}"/>
              </a:ext>
            </a:extLst>
          </p:cNvPr>
          <p:cNvCxnSpPr/>
          <p:nvPr/>
        </p:nvCxnSpPr>
        <p:spPr>
          <a:xfrm>
            <a:off x="735666" y="5503425"/>
            <a:ext cx="2445359" cy="1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61FB78F-F4BE-4DF9-BDC0-49BCDDC0A1F6}"/>
              </a:ext>
            </a:extLst>
          </p:cNvPr>
          <p:cNvCxnSpPr/>
          <p:nvPr/>
        </p:nvCxnSpPr>
        <p:spPr>
          <a:xfrm>
            <a:off x="3491680" y="5503425"/>
            <a:ext cx="2445359" cy="1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ADC6304-2FF3-46E9-9146-00876D2AB5DD}"/>
              </a:ext>
            </a:extLst>
          </p:cNvPr>
          <p:cNvCxnSpPr/>
          <p:nvPr/>
        </p:nvCxnSpPr>
        <p:spPr>
          <a:xfrm>
            <a:off x="6247694" y="5503425"/>
            <a:ext cx="2445359" cy="1"/>
          </a:xfrm>
          <a:prstGeom prst="line">
            <a:avLst/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97">
            <a:extLst>
              <a:ext uri="{FF2B5EF4-FFF2-40B4-BE49-F238E27FC236}">
                <a16:creationId xmlns="" xmlns:a16="http://schemas.microsoft.com/office/drawing/2014/main" id="{5D33A941-4F12-4386-82D0-6A52C3AF5D54}"/>
              </a:ext>
            </a:extLst>
          </p:cNvPr>
          <p:cNvGrpSpPr/>
          <p:nvPr/>
        </p:nvGrpSpPr>
        <p:grpSpPr>
          <a:xfrm>
            <a:off x="8943528" y="4927360"/>
            <a:ext cx="2517958" cy="1477328"/>
            <a:chOff x="591750" y="4882491"/>
            <a:chExt cx="2517958" cy="1477328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52A74745-3D1C-4686-8351-5EC8F930D38E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881AB31C-A3DB-4D63-9C02-796189AA997E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06ECB91-9F46-426A-9766-7F105F0F6741}"/>
                </a:ext>
              </a:extLst>
            </p:cNvPr>
            <p:cNvSpPr txBox="1"/>
            <p:nvPr/>
          </p:nvSpPr>
          <p:spPr>
            <a:xfrm>
              <a:off x="1331640" y="5085184"/>
              <a:ext cx="1778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Connector 308">
            <a:extLst>
              <a:ext uri="{FF2B5EF4-FFF2-40B4-BE49-F238E27FC236}">
                <a16:creationId xmlns="" xmlns:a16="http://schemas.microsoft.com/office/drawing/2014/main" id="{1C7050BA-64EA-4C41-8FCE-FE56873C34A6}"/>
              </a:ext>
            </a:extLst>
          </p:cNvPr>
          <p:cNvCxnSpPr/>
          <p:nvPr/>
        </p:nvCxnSpPr>
        <p:spPr>
          <a:xfrm>
            <a:off x="9003708" y="5503425"/>
            <a:ext cx="2445359" cy="1"/>
          </a:xfrm>
          <a:prstGeom prst="line">
            <a:avLst/>
          </a:prstGeom>
          <a:ln w="1905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aphic 17">
            <a:extLst>
              <a:ext uri="{FF2B5EF4-FFF2-40B4-BE49-F238E27FC236}">
                <a16:creationId xmlns="" xmlns:a16="http://schemas.microsoft.com/office/drawing/2014/main" id="{E31BDA2A-8CF2-4B2D-93CF-0D33789C5DA6}"/>
              </a:ext>
            </a:extLst>
          </p:cNvPr>
          <p:cNvGrpSpPr/>
          <p:nvPr/>
        </p:nvGrpSpPr>
        <p:grpSpPr>
          <a:xfrm>
            <a:off x="3181025" y="1533494"/>
            <a:ext cx="5610722" cy="3292758"/>
            <a:chOff x="2687161" y="3731096"/>
            <a:chExt cx="5158677" cy="3027467"/>
          </a:xfrm>
          <a:solidFill>
            <a:schemeClr val="bg1">
              <a:lumMod val="9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2AA033E1-C03E-4D06-A0C8-5C5D856530C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029D13CE-37FD-4E8B-B774-833D6105D20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9B6EA32-6BBC-4644-8203-3609D7B54819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E804C802-FDD5-4548-804D-2D355CA1CFD7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F38EBC7B-A7AE-4937-8A7A-B429353CF49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AD56EBE1-ADC0-4BF4-AEFF-5FB12983535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CEDF1520-468D-4167-9DF1-1A060C72A3D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A5094546-150B-489F-B35C-F6D588A311F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6744747A-4C15-4DA3-9384-B8096CF397D5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4676F5A5-30EA-4FB7-B94D-8825ECD83D4A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6C09A1FF-203C-48DF-9252-03BC05F71EA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648DCE94-F378-4648-BBC9-9E1CC9DF0801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DC77CA31-5165-4648-89FC-282D9A3A3BCF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749C2365-2398-405C-B4A4-D669D1E006BC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08E271A3-F23F-45E4-945C-BEC4E43F0A8C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4C19A94E-5F70-4275-B89E-A261D44CF53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9319E824-1F91-4699-8972-044CD73150C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B62A58C9-3B33-41FF-BA62-3C6AB631ACE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84AA34FF-D3EB-4ABF-A7E1-4B1C6C97B64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EE25DC6-7774-425A-B187-195045E42A5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75A8D566-FDAD-4447-991D-77BB11730B4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574AFA77-7F08-4B71-A124-C7F9EF60E09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5EA4E7DD-9688-4DFA-AB60-CF97E45E712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35F890FD-AE2C-464F-9321-08F62099BB11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89A08CFA-4C45-49C2-85B8-DCAA3A720947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56F3692A-1F9D-4D4A-96EE-4BDB76B927D6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44BB9FE-4FA7-4335-BBEE-15817B1514A9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D1CAC688-F65F-4A84-961A-E8B773BBBF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3960A44E-28ED-4B6B-9F2F-70ED7E3BD8C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264145D-6D99-4BEE-BDCD-03BBBC0F304D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17808212-F089-4640-A2C9-AABD4390CD61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F8425AF9-3032-462A-9A9D-B9263C743350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BF0B6501-D1F6-46A7-9776-6C88408DB25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C46CC40F-7053-4299-91C8-32389921F33F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6BEE480E-8728-46D5-B3C9-340858C9CF7E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F5295C23-842C-4F12-BBF1-762067D4CE40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7E886344-1208-4040-9362-CA99529D0A4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90485C90-B70B-4EBF-9414-79CF24EC7C89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026B8FB0-CC43-4F1B-A038-F9D1EC82FCD9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080D1632-01E8-448F-879D-4E9286CC6D88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EB6B400A-DBF7-41DB-8996-12CF12186156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9DF6E3A0-C692-49FA-8032-6754534863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1E6B567E-52F9-4F74-B527-84BF3A89FE91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3A72F423-D0E7-4171-9F56-EC040BCAF0CF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A2C5F0C7-9033-441F-8272-C6C98FCD45E7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002D26C4-45C9-467A-A794-FCD28FDD1491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365F1B03-F49E-4A77-A31A-F208F5ECC6E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1BD9D9AB-3BDB-4FA9-965D-A556ACBDC4A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522056A7-7D7D-4413-8FC5-443D4A4068B3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48752D51-7B9B-4E3F-83C7-A6241566E0A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3BA0AEDC-C589-4F64-9E86-2E9472EFCDF3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D78287D8-8D3B-44D7-9A3A-7C990647DC5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5DC3FB7B-E1A3-4841-B7C0-CC292B43B377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1212D049-967F-4A3A-8E2E-568E6DB5AD9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7E33881C-94E7-4E2E-AC0D-B9E707EA14BB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10B39A79-ADCE-4B4C-94A1-B4C442F2CCE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0F17D3C9-2ED0-4CB8-9414-0B611A4DF0D6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84108D09-97B6-4F08-804F-567FA3AB443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9983F9A3-893B-413C-A78A-ECB719FDC8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D4FD79D5-B3FD-438F-9D52-871514B8FDB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366A9D47-45F4-471C-A082-9BA3E6F272B5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8B86305E-CB26-43EF-A7CC-2ECB820D261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CB91DB80-3C6D-432C-8940-9AB2B5768884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3CF94971-941A-466C-AA54-BA85AD6688D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4F191D7-4D2A-4A0C-AF4B-4979F631599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7F9F0918-1B38-45D8-BE09-224F1F5C432B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688C2A18-ED35-4CE0-8872-C037198C01F1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96D94584-FC48-4EE0-8003-B92062665BA1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6E63B7CD-7A8B-4A42-BE41-BD9A96541008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09F693D5-9294-4474-A756-189C6FF787A6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E39FD53A-B783-49C5-B744-28BAA1279719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FB699FF5-BC91-4728-8B7F-ECCA1123AAD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0779AF87-3212-43E5-8C82-CC2F06F1A9FD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4BBD9116-F02D-44EF-92B2-EC79B4AA0DAC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2B629708-8023-4787-88C3-440C8B6191D7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21C837DF-E820-4CC3-A78D-B9C0C035C2FA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353A7A79-69E3-4DED-9E7C-57A5D1FF6FE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522609ED-FAAD-454F-A523-01969FE7EEFF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503BBC69-521C-42C4-83CE-88EF974D2F9D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59813353-FAE8-4D2E-B91D-24279BD7FA8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93634F52-0487-4633-B307-F78CA08ED18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A8660D76-1605-4D2F-9DBC-F3FF2074C86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34ABBAA5-AA83-42CA-B81E-6F5631F10B9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6EA1D98C-105F-46FF-8C58-B0F494B2905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C58F7572-9372-4030-BAAC-2FF311BBF32C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FA64F840-CB15-45FD-BB37-F2F3B9FFBB0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50420A29-A382-4FD6-BE37-54268F896F13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C9D8E2EB-C56C-4F52-B99D-A29C418FA5DD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C2503B0C-AAC0-4886-A7E7-410E4499B80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89EF45C0-7A38-4E70-820E-049DBB43EC7E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09FF52C6-672E-4D44-A62F-4BD05063DD1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4FA81D39-9F32-4593-92E4-93DF28FC74F4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AB91636A-C179-4241-83EB-BB78D3DB3A82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9281C05B-F330-49F8-A4BB-9840131FD23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635DCA50-93AA-47E9-B048-C59F3E11229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3350EC6F-43C4-4C0B-BE44-8675A62092E9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6531B261-3F4D-414F-9770-5F924E101183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60482AA6-BDFF-4D2C-8B63-AD031C1132CF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61ED97C1-83BC-4089-AF63-80E8073FCCB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105BE3AC-8798-4FEF-82E5-A7F0DD02EB6F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2A01ADFF-6737-492B-ACD4-5A6938198924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0244425B-E2FC-4E3E-A726-DD9666E645F5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4B195A84-B1B1-442E-B9FD-193878252495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20D58D65-7E27-414C-BE66-88E4A320FCF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E292C5D2-CEAC-4CC4-8D39-382D7F64FA3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0C1278D9-1841-4957-BAFC-86549656016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BC3E661C-E3AC-49A4-9196-63E5A4FAD0E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080885D3-058D-4A58-B777-743B5D1E05E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BBA24768-3FB8-4A30-8BC4-B948F830E24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0787B6D-2C50-464F-90E9-E268EBEAFEBE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D8EF0E34-DDAC-495A-9135-53FC22B634E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04B4F57E-8879-49A3-8C51-0102F1B897C4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Oval 136">
            <a:extLst>
              <a:ext uri="{FF2B5EF4-FFF2-40B4-BE49-F238E27FC236}">
                <a16:creationId xmlns="" xmlns:a16="http://schemas.microsoft.com/office/drawing/2014/main" id="{BB869597-FB38-45C9-89F2-F14C0ADC74C9}"/>
              </a:ext>
            </a:extLst>
          </p:cNvPr>
          <p:cNvSpPr/>
          <p:nvPr/>
        </p:nvSpPr>
        <p:spPr>
          <a:xfrm>
            <a:off x="3754427" y="2312113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8" name="Elbow Connector 5">
            <a:extLst>
              <a:ext uri="{FF2B5EF4-FFF2-40B4-BE49-F238E27FC236}">
                <a16:creationId xmlns="" xmlns:a16="http://schemas.microsoft.com/office/drawing/2014/main" id="{C6620A44-DE44-435A-9B72-579511C99AFA}"/>
              </a:ext>
            </a:extLst>
          </p:cNvPr>
          <p:cNvCxnSpPr>
            <a:cxnSpLocks/>
            <a:stCxn id="141" idx="0"/>
            <a:endCxn id="137" idx="0"/>
          </p:cNvCxnSpPr>
          <p:nvPr/>
        </p:nvCxnSpPr>
        <p:spPr>
          <a:xfrm rot="16200000" flipH="1">
            <a:off x="3193837" y="1247468"/>
            <a:ext cx="15957" cy="2113333"/>
          </a:xfrm>
          <a:prstGeom prst="bentConnector3">
            <a:avLst>
              <a:gd name="adj1" fmla="val -1432600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9" name="Chart 7">
            <a:extLst>
              <a:ext uri="{FF2B5EF4-FFF2-40B4-BE49-F238E27FC236}">
                <a16:creationId xmlns="" xmlns:a16="http://schemas.microsoft.com/office/drawing/2014/main" id="{303F68C5-5EC3-4DDB-B1F3-0A82D7A2B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7811998"/>
              </p:ext>
            </p:extLst>
          </p:nvPr>
        </p:nvGraphicFramePr>
        <p:xfrm>
          <a:off x="630250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0" name="그룹 9">
            <a:extLst>
              <a:ext uri="{FF2B5EF4-FFF2-40B4-BE49-F238E27FC236}">
                <a16:creationId xmlns="" xmlns:a16="http://schemas.microsoft.com/office/drawing/2014/main" id="{2BE989A4-63E6-40C6-9FAB-F6390F5041F8}"/>
              </a:ext>
            </a:extLst>
          </p:cNvPr>
          <p:cNvGrpSpPr/>
          <p:nvPr/>
        </p:nvGrpSpPr>
        <p:grpSpPr>
          <a:xfrm>
            <a:off x="1461150" y="2296156"/>
            <a:ext cx="1368000" cy="680372"/>
            <a:chOff x="1461150" y="2929298"/>
            <a:chExt cx="1368000" cy="680372"/>
          </a:xfrm>
        </p:grpSpPr>
        <p:sp>
          <p:nvSpPr>
            <p:cNvPr id="141" name="TextBox 140">
              <a:extLst>
                <a:ext uri="{FF2B5EF4-FFF2-40B4-BE49-F238E27FC236}">
                  <a16:creationId xmlns="" xmlns:a16="http://schemas.microsoft.com/office/drawing/2014/main" id="{BE2FCF5F-3C25-461D-9477-CBAF2D6F2112}"/>
                </a:ext>
              </a:extLst>
            </p:cNvPr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="" xmlns:a16="http://schemas.microsoft.com/office/drawing/2014/main" id="{897AC8E5-2057-41F8-9499-7E576EBDF1AC}"/>
                </a:ext>
              </a:extLst>
            </p:cNvPr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3" name="Oval 142">
            <a:extLst>
              <a:ext uri="{FF2B5EF4-FFF2-40B4-BE49-F238E27FC236}">
                <a16:creationId xmlns="" xmlns:a16="http://schemas.microsoft.com/office/drawing/2014/main" id="{35482AF6-6CF7-4205-A9DF-940C9EC1F7A8}"/>
              </a:ext>
            </a:extLst>
          </p:cNvPr>
          <p:cNvSpPr/>
          <p:nvPr/>
        </p:nvSpPr>
        <p:spPr>
          <a:xfrm>
            <a:off x="4571575" y="3446192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4" name="Elbow Connector 97">
            <a:extLst>
              <a:ext uri="{FF2B5EF4-FFF2-40B4-BE49-F238E27FC236}">
                <a16:creationId xmlns="" xmlns:a16="http://schemas.microsoft.com/office/drawing/2014/main" id="{41ABC3CE-3251-46C9-812F-CC9F3B176458}"/>
              </a:ext>
            </a:extLst>
          </p:cNvPr>
          <p:cNvCxnSpPr>
            <a:cxnSpLocks/>
            <a:stCxn id="147" idx="2"/>
            <a:endCxn id="143" idx="4"/>
          </p:cNvCxnSpPr>
          <p:nvPr/>
        </p:nvCxnSpPr>
        <p:spPr>
          <a:xfrm rot="16200000" flipH="1">
            <a:off x="3444767" y="2823440"/>
            <a:ext cx="331246" cy="2930481"/>
          </a:xfrm>
          <a:prstGeom prst="bentConnector3">
            <a:avLst>
              <a:gd name="adj1" fmla="val 169012"/>
            </a:avLst>
          </a:prstGeom>
          <a:ln w="19050">
            <a:solidFill>
              <a:schemeClr val="accent1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0">
            <a:extLst>
              <a:ext uri="{FF2B5EF4-FFF2-40B4-BE49-F238E27FC236}">
                <a16:creationId xmlns="" xmlns:a16="http://schemas.microsoft.com/office/drawing/2014/main" id="{A2D0197B-D9BB-48AA-B46E-A5AD55A42875}"/>
              </a:ext>
            </a:extLst>
          </p:cNvPr>
          <p:cNvGrpSpPr/>
          <p:nvPr/>
        </p:nvGrpSpPr>
        <p:grpSpPr>
          <a:xfrm>
            <a:off x="1461150" y="3442686"/>
            <a:ext cx="1368000" cy="680372"/>
            <a:chOff x="1461150" y="3733768"/>
            <a:chExt cx="1368000" cy="680372"/>
          </a:xfrm>
        </p:grpSpPr>
        <p:sp>
          <p:nvSpPr>
            <p:cNvPr id="146" name="TextBox 145">
              <a:extLst>
                <a:ext uri="{FF2B5EF4-FFF2-40B4-BE49-F238E27FC236}">
                  <a16:creationId xmlns="" xmlns:a16="http://schemas.microsoft.com/office/drawing/2014/main" id="{0B7B5353-0840-4B6B-9B93-918C488B3131}"/>
                </a:ext>
              </a:extLst>
            </p:cNvPr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="" xmlns:a16="http://schemas.microsoft.com/office/drawing/2014/main" id="{3157451F-43C1-40A5-89AB-12FAAF1ED6EE}"/>
                </a:ext>
              </a:extLst>
            </p:cNvPr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="" xmlns:a16="http://schemas.microsoft.com/office/drawing/2014/main" id="{2C3C5118-9E8B-421A-A7C8-F47C4AD4E41A}"/>
              </a:ext>
            </a:extLst>
          </p:cNvPr>
          <p:cNvSpPr/>
          <p:nvPr/>
        </p:nvSpPr>
        <p:spPr>
          <a:xfrm>
            <a:off x="6275640" y="214767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49" name="Elbow Connector 117">
            <a:extLst>
              <a:ext uri="{FF2B5EF4-FFF2-40B4-BE49-F238E27FC236}">
                <a16:creationId xmlns="" xmlns:a16="http://schemas.microsoft.com/office/drawing/2014/main" id="{F4EC5A19-F497-4452-9F4C-E17A01AD0C19}"/>
              </a:ext>
            </a:extLst>
          </p:cNvPr>
          <p:cNvCxnSpPr>
            <a:cxnSpLocks/>
            <a:stCxn id="153" idx="0"/>
            <a:endCxn id="148" idx="0"/>
          </p:cNvCxnSpPr>
          <p:nvPr/>
        </p:nvCxnSpPr>
        <p:spPr>
          <a:xfrm rot="16200000" flipV="1">
            <a:off x="8349666" y="577708"/>
            <a:ext cx="148478" cy="3288418"/>
          </a:xfrm>
          <a:prstGeom prst="bentConnector3">
            <a:avLst>
              <a:gd name="adj1" fmla="val 253962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="" xmlns:a16="http://schemas.microsoft.com/office/drawing/2014/main" id="{90E09987-EC34-4AA8-8476-ACBF43368304}"/>
              </a:ext>
            </a:extLst>
          </p:cNvPr>
          <p:cNvSpPr/>
          <p:nvPr/>
        </p:nvSpPr>
        <p:spPr>
          <a:xfrm>
            <a:off x="7564430" y="3766511"/>
            <a:ext cx="746774" cy="746774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51" name="Elbow Connector 119">
            <a:extLst>
              <a:ext uri="{FF2B5EF4-FFF2-40B4-BE49-F238E27FC236}">
                <a16:creationId xmlns="" xmlns:a16="http://schemas.microsoft.com/office/drawing/2014/main" id="{FB08BEA9-70BD-4A6E-81E5-B4D4D63B5F2D}"/>
              </a:ext>
            </a:extLst>
          </p:cNvPr>
          <p:cNvCxnSpPr>
            <a:cxnSpLocks/>
            <a:stCxn id="157" idx="2"/>
            <a:endCxn id="150" idx="4"/>
          </p:cNvCxnSpPr>
          <p:nvPr/>
        </p:nvCxnSpPr>
        <p:spPr>
          <a:xfrm rot="5400000">
            <a:off x="8809624" y="3251252"/>
            <a:ext cx="390227" cy="2133839"/>
          </a:xfrm>
          <a:prstGeom prst="bentConnector3">
            <a:avLst>
              <a:gd name="adj1" fmla="val 158581"/>
            </a:avLst>
          </a:prstGeom>
          <a:ln w="19050">
            <a:solidFill>
              <a:schemeClr val="accent2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1">
            <a:extLst>
              <a:ext uri="{FF2B5EF4-FFF2-40B4-BE49-F238E27FC236}">
                <a16:creationId xmlns="" xmlns:a16="http://schemas.microsoft.com/office/drawing/2014/main" id="{E3A54896-1356-45D6-9281-8DA9AFF298E8}"/>
              </a:ext>
            </a:extLst>
          </p:cNvPr>
          <p:cNvGrpSpPr/>
          <p:nvPr/>
        </p:nvGrpSpPr>
        <p:grpSpPr>
          <a:xfrm>
            <a:off x="9384114" y="2296156"/>
            <a:ext cx="1368000" cy="680372"/>
            <a:chOff x="9384114" y="2697830"/>
            <a:chExt cx="1368000" cy="680372"/>
          </a:xfrm>
        </p:grpSpPr>
        <p:sp>
          <p:nvSpPr>
            <p:cNvPr id="153" name="TextBox 152">
              <a:extLst>
                <a:ext uri="{FF2B5EF4-FFF2-40B4-BE49-F238E27FC236}">
                  <a16:creationId xmlns="" xmlns:a16="http://schemas.microsoft.com/office/drawing/2014/main" id="{56545549-E3C2-44B1-9F19-F3741AFF2AA6}"/>
                </a:ext>
              </a:extLst>
            </p:cNvPr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="" xmlns:a16="http://schemas.microsoft.com/office/drawing/2014/main" id="{AB4E316E-2B66-403E-879B-F8E6EDD291FD}"/>
                </a:ext>
              </a:extLst>
            </p:cNvPr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그룹 12">
            <a:extLst>
              <a:ext uri="{FF2B5EF4-FFF2-40B4-BE49-F238E27FC236}">
                <a16:creationId xmlns="" xmlns:a16="http://schemas.microsoft.com/office/drawing/2014/main" id="{71E47E7D-21E3-453A-ABC9-37B0F67F7EC8}"/>
              </a:ext>
            </a:extLst>
          </p:cNvPr>
          <p:cNvGrpSpPr/>
          <p:nvPr/>
        </p:nvGrpSpPr>
        <p:grpSpPr>
          <a:xfrm>
            <a:off x="9387656" y="3442686"/>
            <a:ext cx="1368000" cy="680372"/>
            <a:chOff x="9387656" y="3672034"/>
            <a:chExt cx="1368000" cy="680372"/>
          </a:xfrm>
        </p:grpSpPr>
        <p:sp>
          <p:nvSpPr>
            <p:cNvPr id="156" name="TextBox 155">
              <a:extLst>
                <a:ext uri="{FF2B5EF4-FFF2-40B4-BE49-F238E27FC236}">
                  <a16:creationId xmlns="" xmlns:a16="http://schemas.microsoft.com/office/drawing/2014/main" id="{11FB202B-CA3C-4A5E-82BB-6A001E39ECA7}"/>
                </a:ext>
              </a:extLst>
            </p:cNvPr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="" xmlns:a16="http://schemas.microsoft.com/office/drawing/2014/main" id="{B3E91599-A0C0-4091-915E-7400BC670FD8}"/>
                </a:ext>
              </a:extLst>
            </p:cNvPr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Data_02 : 23,300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58" name="Chart 7">
            <a:extLst>
              <a:ext uri="{FF2B5EF4-FFF2-40B4-BE49-F238E27FC236}">
                <a16:creationId xmlns="" xmlns:a16="http://schemas.microsoft.com/office/drawing/2014/main" id="{42D3A43C-BCF4-48AA-9DCB-9956662D5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715311"/>
              </p:ext>
            </p:extLst>
          </p:nvPr>
        </p:nvGraphicFramePr>
        <p:xfrm>
          <a:off x="10659043" y="328500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9" name="Chart 7">
            <a:extLst>
              <a:ext uri="{FF2B5EF4-FFF2-40B4-BE49-F238E27FC236}">
                <a16:creationId xmlns="" xmlns:a16="http://schemas.microsoft.com/office/drawing/2014/main" id="{53102C37-AF86-48BE-B4B8-6A0296547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689707"/>
              </p:ext>
            </p:extLst>
          </p:nvPr>
        </p:nvGraphicFramePr>
        <p:xfrm>
          <a:off x="10659043" y="213847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0" name="Chart 7">
            <a:extLst>
              <a:ext uri="{FF2B5EF4-FFF2-40B4-BE49-F238E27FC236}">
                <a16:creationId xmlns="" xmlns:a16="http://schemas.microsoft.com/office/drawing/2014/main" id="{D4A0C8A2-E89D-4589-8D29-656DD6CED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79196"/>
              </p:ext>
            </p:extLst>
          </p:nvPr>
        </p:nvGraphicFramePr>
        <p:xfrm>
          <a:off x="632895" y="3285007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93040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5">
            <a:extLst>
              <a:ext uri="{FF2B5EF4-FFF2-40B4-BE49-F238E27FC236}">
                <a16:creationId xmlns="" xmlns:a16="http://schemas.microsoft.com/office/drawing/2014/main" id="{3EF28E97-EA60-43C2-9B75-820CB91FF030}"/>
              </a:ext>
            </a:extLst>
          </p:cNvPr>
          <p:cNvGrpSpPr/>
          <p:nvPr/>
        </p:nvGrpSpPr>
        <p:grpSpPr>
          <a:xfrm>
            <a:off x="5326209" y="1681696"/>
            <a:ext cx="1510540" cy="4514073"/>
            <a:chOff x="3802209" y="1681694"/>
            <a:chExt cx="1510540" cy="4514073"/>
          </a:xfrm>
        </p:grpSpPr>
        <p:sp>
          <p:nvSpPr>
            <p:cNvPr id="32" name="Rectangle 24">
              <a:extLst>
                <a:ext uri="{FF2B5EF4-FFF2-40B4-BE49-F238E27FC236}">
                  <a16:creationId xmlns="" xmlns:a16="http://schemas.microsoft.com/office/drawing/2014/main" id="{0234B3AB-A4FF-4299-9174-50EF3C1B1160}"/>
                </a:ext>
              </a:extLst>
            </p:cNvPr>
            <p:cNvSpPr/>
            <p:nvPr/>
          </p:nvSpPr>
          <p:spPr>
            <a:xfrm rot="3600000">
              <a:off x="3802210" y="2518620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85DCBDD6-759C-4777-898F-48B8D42D1C66}"/>
                </a:ext>
              </a:extLst>
            </p:cNvPr>
            <p:cNvSpPr/>
            <p:nvPr/>
          </p:nvSpPr>
          <p:spPr>
            <a:xfrm rot="3600000">
              <a:off x="3775735" y="1734643"/>
              <a:ext cx="1589964" cy="148406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Rectangle 24">
              <a:extLst>
                <a:ext uri="{FF2B5EF4-FFF2-40B4-BE49-F238E27FC236}">
                  <a16:creationId xmlns="" xmlns:a16="http://schemas.microsoft.com/office/drawing/2014/main" id="{C79746E7-C027-4C0D-B0CD-8A319C806F89}"/>
                </a:ext>
              </a:extLst>
            </p:cNvPr>
            <p:cNvSpPr/>
            <p:nvPr/>
          </p:nvSpPr>
          <p:spPr>
            <a:xfrm rot="3600000">
              <a:off x="3802210" y="3249647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ectangle 24">
              <a:extLst>
                <a:ext uri="{FF2B5EF4-FFF2-40B4-BE49-F238E27FC236}">
                  <a16:creationId xmlns="" xmlns:a16="http://schemas.microsoft.com/office/drawing/2014/main" id="{2009C3FE-144F-4B88-8A04-8E00F0DA233D}"/>
                </a:ext>
              </a:extLst>
            </p:cNvPr>
            <p:cNvSpPr/>
            <p:nvPr/>
          </p:nvSpPr>
          <p:spPr>
            <a:xfrm rot="3600000">
              <a:off x="3802210" y="3980674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24">
              <a:extLst>
                <a:ext uri="{FF2B5EF4-FFF2-40B4-BE49-F238E27FC236}">
                  <a16:creationId xmlns="" xmlns:a16="http://schemas.microsoft.com/office/drawing/2014/main" id="{3BBB3778-2975-429C-BBF1-C752057F635E}"/>
                </a:ext>
              </a:extLst>
            </p:cNvPr>
            <p:cNvSpPr/>
            <p:nvPr/>
          </p:nvSpPr>
          <p:spPr>
            <a:xfrm rot="3600000">
              <a:off x="3802210" y="4711702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C89645DB-A856-4296-A043-6A6214055E9F}"/>
              </a:ext>
            </a:extLst>
          </p:cNvPr>
          <p:cNvSpPr/>
          <p:nvPr/>
        </p:nvSpPr>
        <p:spPr>
          <a:xfrm>
            <a:off x="7275760" y="4242436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8C18B02A-D042-4B9C-9122-B3B096F418A2}"/>
              </a:ext>
            </a:extLst>
          </p:cNvPr>
          <p:cNvSpPr/>
          <p:nvPr/>
        </p:nvSpPr>
        <p:spPr>
          <a:xfrm>
            <a:off x="7275760" y="270799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71C78A4E-2956-4A65-B5A2-D85DBBE64492}"/>
              </a:ext>
            </a:extLst>
          </p:cNvPr>
          <p:cNvSpPr/>
          <p:nvPr/>
        </p:nvSpPr>
        <p:spPr>
          <a:xfrm>
            <a:off x="4068991" y="5009657"/>
            <a:ext cx="792088" cy="792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DE0A994B-C77E-49A4-8936-AAB5B8E95A5F}"/>
              </a:ext>
            </a:extLst>
          </p:cNvPr>
          <p:cNvSpPr/>
          <p:nvPr/>
        </p:nvSpPr>
        <p:spPr>
          <a:xfrm>
            <a:off x="4068991" y="347521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23BF0162-0665-430F-A075-7DBFBEAAD45A}"/>
              </a:ext>
            </a:extLst>
          </p:cNvPr>
          <p:cNvSpPr/>
          <p:nvPr/>
        </p:nvSpPr>
        <p:spPr>
          <a:xfrm>
            <a:off x="4068991" y="194077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4266D72-89E5-40B0-8592-B29A1C53DE9A}"/>
              </a:ext>
            </a:extLst>
          </p:cNvPr>
          <p:cNvGrpSpPr/>
          <p:nvPr/>
        </p:nvGrpSpPr>
        <p:grpSpPr>
          <a:xfrm>
            <a:off x="828634" y="1887074"/>
            <a:ext cx="3143416" cy="899495"/>
            <a:chOff x="1772309" y="4307149"/>
            <a:chExt cx="3116362" cy="899495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DEE698E-3B31-42CC-BCA8-4BE773673440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C96F7AA4-546A-4F89-87EB-75A03EE85B6E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25C31FD-6BE5-4237-B56C-C2A2692FC580}"/>
              </a:ext>
            </a:extLst>
          </p:cNvPr>
          <p:cNvGrpSpPr/>
          <p:nvPr/>
        </p:nvGrpSpPr>
        <p:grpSpPr>
          <a:xfrm>
            <a:off x="828634" y="4955955"/>
            <a:ext cx="3143416" cy="899495"/>
            <a:chOff x="1772309" y="4307149"/>
            <a:chExt cx="3116362" cy="899495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1ACE9FA-4495-40C1-9DE8-393B189107CA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D0B8936-2B63-472E-B707-A01FFA323C8E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E1C4A59C-C194-4FF9-86DC-04CB7AED92AF}"/>
              </a:ext>
            </a:extLst>
          </p:cNvPr>
          <p:cNvGrpSpPr/>
          <p:nvPr/>
        </p:nvGrpSpPr>
        <p:grpSpPr>
          <a:xfrm>
            <a:off x="828634" y="3421514"/>
            <a:ext cx="3143416" cy="899495"/>
            <a:chOff x="1772309" y="4307149"/>
            <a:chExt cx="3116362" cy="899495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5017764-73A2-4EA6-AEE1-574302E30FC3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897C0B7-F38F-41C9-9864-5E3E35BE9E5D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46BCAC83-6555-4BEC-AA13-9444378F3BA0}"/>
              </a:ext>
            </a:extLst>
          </p:cNvPr>
          <p:cNvGrpSpPr/>
          <p:nvPr/>
        </p:nvGrpSpPr>
        <p:grpSpPr>
          <a:xfrm>
            <a:off x="8162759" y="2654294"/>
            <a:ext cx="3143416" cy="899495"/>
            <a:chOff x="1772309" y="4307149"/>
            <a:chExt cx="3116362" cy="899495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08DBEE7-4024-49B8-9B80-3ADBD316E259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4ED58C0-8D16-4BEE-94CF-4BA589AF9D3F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34E2E171-AD4C-4908-A301-7DA48D5C3A15}"/>
              </a:ext>
            </a:extLst>
          </p:cNvPr>
          <p:cNvGrpSpPr/>
          <p:nvPr/>
        </p:nvGrpSpPr>
        <p:grpSpPr>
          <a:xfrm>
            <a:off x="8158195" y="4188734"/>
            <a:ext cx="3143416" cy="899495"/>
            <a:chOff x="1772309" y="4307149"/>
            <a:chExt cx="3116362" cy="899495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806B648-AB13-4B10-A4A7-68B3B9E99B21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0D7826A-C6D3-4401-85C1-46C137289437}"/>
                </a:ext>
              </a:extLst>
            </p:cNvPr>
            <p:cNvSpPr txBox="1"/>
            <p:nvPr/>
          </p:nvSpPr>
          <p:spPr>
            <a:xfrm>
              <a:off x="1772309" y="4307149"/>
              <a:ext cx="3116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6F6086D9-A041-4576-8B0C-0825E97F4971}"/>
              </a:ext>
            </a:extLst>
          </p:cNvPr>
          <p:cNvGrpSpPr/>
          <p:nvPr/>
        </p:nvGrpSpPr>
        <p:grpSpPr>
          <a:xfrm>
            <a:off x="5485233" y="1915415"/>
            <a:ext cx="1429717" cy="1171091"/>
            <a:chOff x="3233964" y="1954419"/>
            <a:chExt cx="1410044" cy="1171091"/>
          </a:xfrm>
          <a:scene3d>
            <a:camera prst="isometricTopUp"/>
            <a:lightRig rig="threePt" dir="t"/>
          </a:scene3d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A17A9DD2-9B2F-42AD-B623-394A7669D01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D2467D82-CA07-44F2-9BC9-CBE42C75FFEF}"/>
                </a:ext>
              </a:extLst>
            </p:cNvPr>
            <p:cNvSpPr txBox="1"/>
            <p:nvPr/>
          </p:nvSpPr>
          <p:spPr>
            <a:xfrm>
              <a:off x="3243490" y="2171403"/>
              <a:ext cx="14005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Simple PowerPoint Presentation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Rectangle 7">
            <a:extLst>
              <a:ext uri="{FF2B5EF4-FFF2-40B4-BE49-F238E27FC236}">
                <a16:creationId xmlns="" xmlns:a16="http://schemas.microsoft.com/office/drawing/2014/main" id="{FD06EF8E-55BD-4F66-A7C7-E52E92A67795}"/>
              </a:ext>
            </a:extLst>
          </p:cNvPr>
          <p:cNvSpPr/>
          <p:nvPr/>
        </p:nvSpPr>
        <p:spPr>
          <a:xfrm>
            <a:off x="4304015" y="523295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10">
            <a:extLst>
              <a:ext uri="{FF2B5EF4-FFF2-40B4-BE49-F238E27FC236}">
                <a16:creationId xmlns="" xmlns:a16="http://schemas.microsoft.com/office/drawing/2014/main" id="{B60C8652-611F-4B60-A63D-DA5FD3036CCB}"/>
              </a:ext>
            </a:extLst>
          </p:cNvPr>
          <p:cNvSpPr/>
          <p:nvPr/>
        </p:nvSpPr>
        <p:spPr>
          <a:xfrm>
            <a:off x="7559840" y="448713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="" xmlns:a16="http://schemas.microsoft.com/office/drawing/2014/main" id="{845AA80E-DB51-43AE-AF8D-5DCCEECA29BC}"/>
              </a:ext>
            </a:extLst>
          </p:cNvPr>
          <p:cNvSpPr/>
          <p:nvPr/>
        </p:nvSpPr>
        <p:spPr>
          <a:xfrm flipH="1">
            <a:off x="4256140" y="372089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 Same Side Corner Rectangle 11">
            <a:extLst>
              <a:ext uri="{FF2B5EF4-FFF2-40B4-BE49-F238E27FC236}">
                <a16:creationId xmlns="" xmlns:a16="http://schemas.microsoft.com/office/drawing/2014/main" id="{11748711-F48E-4072-974F-264C28F56D7B}"/>
              </a:ext>
            </a:extLst>
          </p:cNvPr>
          <p:cNvSpPr>
            <a:spLocks noChangeAspect="1"/>
          </p:cNvSpPr>
          <p:nvPr/>
        </p:nvSpPr>
        <p:spPr>
          <a:xfrm rot="9900000">
            <a:off x="7465694" y="2956054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>
            <a:extLst>
              <a:ext uri="{FF2B5EF4-FFF2-40B4-BE49-F238E27FC236}">
                <a16:creationId xmlns="" xmlns:a16="http://schemas.microsoft.com/office/drawing/2014/main" id="{43A66D6F-9A0A-4886-8E79-91A59935B5E0}"/>
              </a:ext>
            </a:extLst>
          </p:cNvPr>
          <p:cNvSpPr/>
          <p:nvPr/>
        </p:nvSpPr>
        <p:spPr>
          <a:xfrm>
            <a:off x="4256141" y="220703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95DDAEA-CD33-44C9-815C-135FACCEEA54}"/>
              </a:ext>
            </a:extLst>
          </p:cNvPr>
          <p:cNvSpPr/>
          <p:nvPr/>
        </p:nvSpPr>
        <p:spPr>
          <a:xfrm>
            <a:off x="1757995" y="0"/>
            <a:ext cx="2628900" cy="177165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DAB4AFC-4A41-44BD-B4F3-A0FD1DAD16FD}"/>
              </a:ext>
            </a:extLst>
          </p:cNvPr>
          <p:cNvSpPr/>
          <p:nvPr/>
        </p:nvSpPr>
        <p:spPr>
          <a:xfrm>
            <a:off x="4781550" y="0"/>
            <a:ext cx="2628900" cy="177165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51AAF58-9E07-4119-8705-FE7626A87753}"/>
              </a:ext>
            </a:extLst>
          </p:cNvPr>
          <p:cNvSpPr/>
          <p:nvPr/>
        </p:nvSpPr>
        <p:spPr>
          <a:xfrm>
            <a:off x="7805105" y="0"/>
            <a:ext cx="2628900" cy="177165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12">
            <a:extLst>
              <a:ext uri="{FF2B5EF4-FFF2-40B4-BE49-F238E27FC236}">
                <a16:creationId xmlns="" xmlns:a16="http://schemas.microsoft.com/office/drawing/2014/main" id="{7D55495C-D7F9-48AA-9E60-16345302F50C}"/>
              </a:ext>
            </a:extLst>
          </p:cNvPr>
          <p:cNvSpPr>
            <a:spLocks noChangeAspect="1"/>
          </p:cNvSpPr>
          <p:nvPr/>
        </p:nvSpPr>
        <p:spPr>
          <a:xfrm>
            <a:off x="2046128" y="597095"/>
            <a:ext cx="428625" cy="51078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ounded Rectangle 3">
            <a:extLst>
              <a:ext uri="{FF2B5EF4-FFF2-40B4-BE49-F238E27FC236}">
                <a16:creationId xmlns="" xmlns:a16="http://schemas.microsoft.com/office/drawing/2014/main" id="{5C6013EE-DD03-4F6F-93B7-A485FEDE3BF0}"/>
              </a:ext>
            </a:extLst>
          </p:cNvPr>
          <p:cNvSpPr/>
          <p:nvPr/>
        </p:nvSpPr>
        <p:spPr>
          <a:xfrm>
            <a:off x="8055071" y="597095"/>
            <a:ext cx="627505" cy="510784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8" name="Trapezoid 18">
            <a:extLst>
              <a:ext uri="{FF2B5EF4-FFF2-40B4-BE49-F238E27FC236}">
                <a16:creationId xmlns="" xmlns:a16="http://schemas.microsoft.com/office/drawing/2014/main" id="{40605136-6FD3-458B-8CFF-0C4B7F3B24C2}"/>
              </a:ext>
            </a:extLst>
          </p:cNvPr>
          <p:cNvSpPr/>
          <p:nvPr/>
        </p:nvSpPr>
        <p:spPr>
          <a:xfrm rot="10800000">
            <a:off x="5007777" y="627487"/>
            <a:ext cx="813253" cy="450000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91936F9-DC9C-41BF-A3E5-764E0830FA22}"/>
              </a:ext>
            </a:extLst>
          </p:cNvPr>
          <p:cNvSpPr txBox="1"/>
          <p:nvPr/>
        </p:nvSpPr>
        <p:spPr>
          <a:xfrm>
            <a:off x="2791672" y="382685"/>
            <a:ext cx="1401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2EAD02E-1294-4415-8FFD-FD0AEB4A5458}"/>
              </a:ext>
            </a:extLst>
          </p:cNvPr>
          <p:cNvSpPr txBox="1"/>
          <p:nvPr/>
        </p:nvSpPr>
        <p:spPr>
          <a:xfrm>
            <a:off x="5995747" y="382683"/>
            <a:ext cx="1401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CE22BC6-1759-4CEB-A69E-5F4C8A8C4045}"/>
              </a:ext>
            </a:extLst>
          </p:cNvPr>
          <p:cNvSpPr txBox="1"/>
          <p:nvPr/>
        </p:nvSpPr>
        <p:spPr>
          <a:xfrm>
            <a:off x="8857293" y="382683"/>
            <a:ext cx="1401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680607B-F20B-4EFF-A478-FA24CB2B9526}"/>
              </a:ext>
            </a:extLst>
          </p:cNvPr>
          <p:cNvSpPr txBox="1"/>
          <p:nvPr/>
        </p:nvSpPr>
        <p:spPr>
          <a:xfrm>
            <a:off x="0" y="2049558"/>
            <a:ext cx="12192000" cy="98488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  <a:latin typeface="+mj-lt"/>
              </a:rPr>
              <a:t>We Create Quality Professional </a:t>
            </a:r>
          </a:p>
          <a:p>
            <a:pPr algn="ctr"/>
            <a:r>
              <a:rPr lang="en-US" altLang="ko-KR" sz="3200" dirty="0">
                <a:solidFill>
                  <a:schemeClr val="accent1"/>
                </a:solidFill>
                <a:latin typeface="+mj-lt"/>
              </a:rPr>
              <a:t>PPT Presentation</a:t>
            </a:r>
            <a:endParaRPr lang="ko-KR" altLang="en-US" sz="32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D1E290B-833F-467D-81D5-AB8423F80F75}"/>
              </a:ext>
            </a:extLst>
          </p:cNvPr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7B8C4D3C-31C9-47FD-AB53-67708063B367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DCE66991-2F15-466C-8960-98034F820FC0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="" xmlns:a16="http://schemas.microsoft.com/office/drawing/2014/main" id="{D3D22288-4496-4729-83F8-9BB0601A965A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96BA503-C7E2-458D-86CE-14E2BFB22F64}"/>
              </a:ext>
            </a:extLst>
          </p:cNvPr>
          <p:cNvSpPr txBox="1"/>
          <p:nvPr/>
        </p:nvSpPr>
        <p:spPr>
          <a:xfrm>
            <a:off x="7617675" y="2375263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F90A295-1094-4995-B9C5-214558A28872}"/>
              </a:ext>
            </a:extLst>
          </p:cNvPr>
          <p:cNvSpPr txBox="1"/>
          <p:nvPr/>
        </p:nvSpPr>
        <p:spPr>
          <a:xfrm>
            <a:off x="7607723" y="2119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8BC12CD-A055-4D23-AE11-A40AA534A162}"/>
              </a:ext>
            </a:extLst>
          </p:cNvPr>
          <p:cNvCxnSpPr>
            <a:stCxn id="6" idx="6"/>
          </p:cNvCxnSpPr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644BEFAF-3E31-4BED-8C15-194E8692EAF8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F8430E1-709F-4FAB-8921-4460DFB1B91C}"/>
              </a:ext>
            </a:extLst>
          </p:cNvPr>
          <p:cNvSpPr txBox="1"/>
          <p:nvPr/>
        </p:nvSpPr>
        <p:spPr>
          <a:xfrm>
            <a:off x="1253047" y="3161284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532EE89-DB4D-44DE-A5C4-89AD1AF9996A}"/>
              </a:ext>
            </a:extLst>
          </p:cNvPr>
          <p:cNvSpPr txBox="1"/>
          <p:nvPr/>
        </p:nvSpPr>
        <p:spPr>
          <a:xfrm>
            <a:off x="1253047" y="2884284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CB2043EA-6852-4A0F-9979-3B60031BEA3F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6126DCFA-2155-4556-B6B2-A1D10477F8E1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8F64A1C-0A53-47B1-84CC-FB02DE978A94}"/>
              </a:ext>
            </a:extLst>
          </p:cNvPr>
          <p:cNvSpPr txBox="1"/>
          <p:nvPr/>
        </p:nvSpPr>
        <p:spPr>
          <a:xfrm>
            <a:off x="7617675" y="3956790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E2ED025-0BB5-4246-9649-91BA3E537B90}"/>
              </a:ext>
            </a:extLst>
          </p:cNvPr>
          <p:cNvSpPr txBox="1"/>
          <p:nvPr/>
        </p:nvSpPr>
        <p:spPr>
          <a:xfrm>
            <a:off x="7607723" y="3700810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887337D-435D-4836-9A63-E71679B64105}"/>
              </a:ext>
            </a:extLst>
          </p:cNvPr>
          <p:cNvCxnSpPr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B7A4A55-1731-4D29-AF0D-30D677A2F55C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2234AAD-AC05-4A1A-A6E4-ECE64F301D6D}"/>
              </a:ext>
            </a:extLst>
          </p:cNvPr>
          <p:cNvSpPr txBox="1"/>
          <p:nvPr/>
        </p:nvSpPr>
        <p:spPr>
          <a:xfrm>
            <a:off x="1253047" y="4634246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5B38D09-A0FD-4C37-A6F8-5F450BA01968}"/>
              </a:ext>
            </a:extLst>
          </p:cNvPr>
          <p:cNvSpPr txBox="1"/>
          <p:nvPr/>
        </p:nvSpPr>
        <p:spPr>
          <a:xfrm>
            <a:off x="1253047" y="4357246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693117A4-19C3-4167-8B4E-317B7B602005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E5B877E8-FF49-4E36-AC07-6D866E7F9A06}"/>
              </a:ext>
            </a:extLst>
          </p:cNvPr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33B073DB-53D1-4FDC-BF4E-68B7113A3A6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36338E53-F799-40E0-AF16-17E6E9465302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FF8AA8EA-3F81-4B6B-B558-41B6AC1AE61D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E9354458-87E2-4B01-AD84-7568ECA2B475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5D3C5BDB-988A-4982-9C86-9D61840FDE39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3BAFD40D-82F5-4CCC-985D-95FE5B3D8B02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4C5E7C0-B6FE-4E2A-9714-601376BF3B97}"/>
              </a:ext>
            </a:extLst>
          </p:cNvPr>
          <p:cNvSpPr txBox="1"/>
          <p:nvPr/>
        </p:nvSpPr>
        <p:spPr>
          <a:xfrm>
            <a:off x="7617675" y="5354658"/>
            <a:ext cx="338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A4391DF-8494-44C1-B1E8-45D011C26DE3}"/>
              </a:ext>
            </a:extLst>
          </p:cNvPr>
          <p:cNvSpPr txBox="1"/>
          <p:nvPr/>
        </p:nvSpPr>
        <p:spPr>
          <a:xfrm>
            <a:off x="7607723" y="5098678"/>
            <a:ext cx="33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_ Graph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4C6DD1DF-FF4C-4A36-8B2A-7B3EC9489E53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="" xmlns:a16="http://schemas.microsoft.com/office/drawing/2014/main" id="{17CA5449-90A0-4C9F-96FB-097077733839}"/>
              </a:ext>
            </a:extLst>
          </p:cNvPr>
          <p:cNvSpPr/>
          <p:nvPr/>
        </p:nvSpPr>
        <p:spPr>
          <a:xfrm rot="2700000">
            <a:off x="6243153" y="286603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="" xmlns:a16="http://schemas.microsoft.com/office/drawing/2014/main" id="{FAA98416-0251-41FF-83E8-7B4F922A38F6}"/>
              </a:ext>
            </a:extLst>
          </p:cNvPr>
          <p:cNvSpPr/>
          <p:nvPr/>
        </p:nvSpPr>
        <p:spPr>
          <a:xfrm>
            <a:off x="5583879" y="221286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="" xmlns:a16="http://schemas.microsoft.com/office/drawing/2014/main" id="{6845DBB1-1547-4096-B949-66A5A12673C3}"/>
              </a:ext>
            </a:extLst>
          </p:cNvPr>
          <p:cNvSpPr/>
          <p:nvPr/>
        </p:nvSpPr>
        <p:spPr>
          <a:xfrm>
            <a:off x="5523972" y="370755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="" xmlns:a16="http://schemas.microsoft.com/office/drawing/2014/main" id="{9E916927-A8F1-4562-98F9-C82F75C3924E}"/>
              </a:ext>
            </a:extLst>
          </p:cNvPr>
          <p:cNvSpPr>
            <a:spLocks noChangeAspect="1"/>
          </p:cNvSpPr>
          <p:nvPr/>
        </p:nvSpPr>
        <p:spPr>
          <a:xfrm>
            <a:off x="5551918" y="521196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="" xmlns:a16="http://schemas.microsoft.com/office/drawing/2014/main" id="{1085D00E-9B2E-4F54-9A92-F1B45A952252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="" xmlns:a16="http://schemas.microsoft.com/office/drawing/2014/main" id="{A42E3DEC-DAED-4178-AE9D-70060F413AFE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="" xmlns:a16="http://schemas.microsoft.com/office/drawing/2014/main" id="{FA91D8AD-48D1-47C6-ACDD-5D93ABDB20D0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="" xmlns:a16="http://schemas.microsoft.com/office/drawing/2014/main" id="{EF3B076C-EFD3-4E6D-863E-54B00CA20015}"/>
              </a:ext>
            </a:extLst>
          </p:cNvPr>
          <p:cNvSpPr/>
          <p:nvPr/>
        </p:nvSpPr>
        <p:spPr>
          <a:xfrm>
            <a:off x="7180241" y="3843093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="" xmlns:a16="http://schemas.microsoft.com/office/drawing/2014/main" id="{5A2A17D9-45AC-4AFC-9F55-3DD5503274E7}"/>
              </a:ext>
            </a:extLst>
          </p:cNvPr>
          <p:cNvSpPr>
            <a:spLocks noChangeAspect="1"/>
          </p:cNvSpPr>
          <p:nvPr/>
        </p:nvSpPr>
        <p:spPr>
          <a:xfrm>
            <a:off x="7187122" y="5256296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="" xmlns:a16="http://schemas.microsoft.com/office/drawing/2014/main" id="{0D7F3BC7-EB6D-4495-98E4-941ADE8D96AD}"/>
              </a:ext>
            </a:extLst>
          </p:cNvPr>
          <p:cNvSpPr>
            <a:spLocks noChangeAspect="1"/>
          </p:cNvSpPr>
          <p:nvPr/>
        </p:nvSpPr>
        <p:spPr>
          <a:xfrm>
            <a:off x="4801607" y="4529377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057DF80-CC0B-4FB0-B3FA-04BEEB5BB8AC}"/>
              </a:ext>
            </a:extLst>
          </p:cNvPr>
          <p:cNvSpPr/>
          <p:nvPr/>
        </p:nvSpPr>
        <p:spPr>
          <a:xfrm>
            <a:off x="6107072" y="1868331"/>
            <a:ext cx="5220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D6939B2-CD07-473C-A947-63EC27D7496F}"/>
              </a:ext>
            </a:extLst>
          </p:cNvPr>
          <p:cNvSpPr/>
          <p:nvPr/>
        </p:nvSpPr>
        <p:spPr>
          <a:xfrm>
            <a:off x="875489" y="2552331"/>
            <a:ext cx="5220000" cy="68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B04C859-E471-47C8-A11B-5D07DC2827EA}"/>
              </a:ext>
            </a:extLst>
          </p:cNvPr>
          <p:cNvSpPr/>
          <p:nvPr/>
        </p:nvSpPr>
        <p:spPr>
          <a:xfrm>
            <a:off x="6107072" y="3236331"/>
            <a:ext cx="5220000" cy="68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8D9E6AF-1C60-428C-81D6-8374ABF1BAAA}"/>
              </a:ext>
            </a:extLst>
          </p:cNvPr>
          <p:cNvSpPr/>
          <p:nvPr/>
        </p:nvSpPr>
        <p:spPr>
          <a:xfrm>
            <a:off x="875489" y="3920331"/>
            <a:ext cx="5220000" cy="68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Picture 3" descr="D:\Fullppt\005-PNG이미지\magnifying-glass-189254.png">
            <a:extLst>
              <a:ext uri="{FF2B5EF4-FFF2-40B4-BE49-F238E27FC236}">
                <a16:creationId xmlns="" xmlns:a16="http://schemas.microsoft.com/office/drawing/2014/main" id="{E8F1937B-D93F-4C69-AF01-4A3D6DFA9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8045" y="1691950"/>
            <a:ext cx="4824536" cy="474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3D5ACD9-9994-4EF2-9848-CEA691E96652}"/>
              </a:ext>
            </a:extLst>
          </p:cNvPr>
          <p:cNvGrpSpPr/>
          <p:nvPr/>
        </p:nvGrpSpPr>
        <p:grpSpPr>
          <a:xfrm>
            <a:off x="4778450" y="1892576"/>
            <a:ext cx="2700000" cy="2700000"/>
            <a:chOff x="7794000" y="1096324"/>
            <a:chExt cx="2700000" cy="2700000"/>
          </a:xfrm>
        </p:grpSpPr>
        <p:sp>
          <p:nvSpPr>
            <p:cNvPr id="9" name="Rectangle 12">
              <a:extLst>
                <a:ext uri="{FF2B5EF4-FFF2-40B4-BE49-F238E27FC236}">
                  <a16:creationId xmlns="" xmlns:a16="http://schemas.microsoft.com/office/drawing/2014/main" id="{815AC6A6-69E1-4AD1-874D-580C29653D2A}"/>
                </a:ext>
              </a:extLst>
            </p:cNvPr>
            <p:cNvSpPr/>
            <p:nvPr/>
          </p:nvSpPr>
          <p:spPr>
            <a:xfrm>
              <a:off x="7794281" y="1756756"/>
              <a:ext cx="2699438" cy="684000"/>
            </a:xfrm>
            <a:custGeom>
              <a:avLst/>
              <a:gdLst/>
              <a:ahLst/>
              <a:cxnLst/>
              <a:rect l="l" t="t" r="r" b="b"/>
              <a:pathLst>
                <a:path w="2699438" h="684000">
                  <a:moveTo>
                    <a:pt x="190650" y="0"/>
                  </a:moveTo>
                  <a:lnTo>
                    <a:pt x="2508788" y="0"/>
                  </a:lnTo>
                  <a:cubicBezTo>
                    <a:pt x="2629645" y="199728"/>
                    <a:pt x="2698697" y="433837"/>
                    <a:pt x="2699438" y="684000"/>
                  </a:cubicBezTo>
                  <a:lnTo>
                    <a:pt x="0" y="684000"/>
                  </a:lnTo>
                  <a:cubicBezTo>
                    <a:pt x="741" y="433837"/>
                    <a:pt x="69793" y="199728"/>
                    <a:pt x="190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="" xmlns:a16="http://schemas.microsoft.com/office/drawing/2014/main" id="{7251933C-4F6C-4F5C-93D1-71D2FF099B32}"/>
                </a:ext>
              </a:extLst>
            </p:cNvPr>
            <p:cNvSpPr/>
            <p:nvPr/>
          </p:nvSpPr>
          <p:spPr>
            <a:xfrm>
              <a:off x="7794000" y="2440756"/>
              <a:ext cx="2700000" cy="684000"/>
            </a:xfrm>
            <a:custGeom>
              <a:avLst/>
              <a:gdLst/>
              <a:ahLst/>
              <a:cxnLst/>
              <a:rect l="l" t="t" r="r" b="b"/>
              <a:pathLst>
                <a:path w="2700000" h="684000">
                  <a:moveTo>
                    <a:pt x="281" y="0"/>
                  </a:moveTo>
                  <a:lnTo>
                    <a:pt x="2699719" y="0"/>
                  </a:lnTo>
                  <a:cubicBezTo>
                    <a:pt x="2699996" y="1855"/>
                    <a:pt x="2700000" y="3711"/>
                    <a:pt x="2700000" y="5568"/>
                  </a:cubicBezTo>
                  <a:cubicBezTo>
                    <a:pt x="2700000" y="253162"/>
                    <a:pt x="2633347" y="485188"/>
                    <a:pt x="2515834" y="684000"/>
                  </a:cubicBezTo>
                  <a:lnTo>
                    <a:pt x="184166" y="684000"/>
                  </a:lnTo>
                  <a:cubicBezTo>
                    <a:pt x="66654" y="485188"/>
                    <a:pt x="0" y="253162"/>
                    <a:pt x="0" y="55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="" xmlns:a16="http://schemas.microsoft.com/office/drawing/2014/main" id="{2AD467F4-54B2-4E01-B7D3-AB2A6F7C8715}"/>
                </a:ext>
              </a:extLst>
            </p:cNvPr>
            <p:cNvSpPr/>
            <p:nvPr/>
          </p:nvSpPr>
          <p:spPr>
            <a:xfrm>
              <a:off x="7978166" y="3124756"/>
              <a:ext cx="2331668" cy="671568"/>
            </a:xfrm>
            <a:custGeom>
              <a:avLst/>
              <a:gdLst/>
              <a:ahLst/>
              <a:cxnLst/>
              <a:rect l="l" t="t" r="r" b="b"/>
              <a:pathLst>
                <a:path w="2331668" h="671568">
                  <a:moveTo>
                    <a:pt x="0" y="0"/>
                  </a:moveTo>
                  <a:lnTo>
                    <a:pt x="2331668" y="0"/>
                  </a:lnTo>
                  <a:cubicBezTo>
                    <a:pt x="2098837" y="401928"/>
                    <a:pt x="1663824" y="671568"/>
                    <a:pt x="1165834" y="671568"/>
                  </a:cubicBezTo>
                  <a:cubicBezTo>
                    <a:pt x="667844" y="671568"/>
                    <a:pt x="232831" y="4019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8">
              <a:extLst>
                <a:ext uri="{FF2B5EF4-FFF2-40B4-BE49-F238E27FC236}">
                  <a16:creationId xmlns="" xmlns:a16="http://schemas.microsoft.com/office/drawing/2014/main" id="{4C1AC449-FD5D-42FB-8992-F0028E81E10E}"/>
                </a:ext>
              </a:extLst>
            </p:cNvPr>
            <p:cNvSpPr/>
            <p:nvPr/>
          </p:nvSpPr>
          <p:spPr>
            <a:xfrm>
              <a:off x="7984931" y="1096324"/>
              <a:ext cx="2318138" cy="660432"/>
            </a:xfrm>
            <a:custGeom>
              <a:avLst/>
              <a:gdLst/>
              <a:ahLst/>
              <a:cxnLst/>
              <a:rect l="l" t="t" r="r" b="b"/>
              <a:pathLst>
                <a:path w="2318138" h="660432">
                  <a:moveTo>
                    <a:pt x="1159069" y="0"/>
                  </a:moveTo>
                  <a:cubicBezTo>
                    <a:pt x="1652397" y="0"/>
                    <a:pt x="2083921" y="264615"/>
                    <a:pt x="2318138" y="660432"/>
                  </a:cubicBezTo>
                  <a:lnTo>
                    <a:pt x="0" y="660432"/>
                  </a:lnTo>
                  <a:cubicBezTo>
                    <a:pt x="234217" y="264615"/>
                    <a:pt x="665741" y="0"/>
                    <a:pt x="1159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6FA48F04-F4BB-4A19-954B-B653A54B7464}"/>
              </a:ext>
            </a:extLst>
          </p:cNvPr>
          <p:cNvGrpSpPr/>
          <p:nvPr/>
        </p:nvGrpSpPr>
        <p:grpSpPr>
          <a:xfrm>
            <a:off x="7763321" y="1860133"/>
            <a:ext cx="3423488" cy="678692"/>
            <a:chOff x="803640" y="3362835"/>
            <a:chExt cx="2059657" cy="678692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827A4BEC-A3AD-4A46-991E-AE3853C45F0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14F66A3-08E8-4943-98FA-4A7C0AFCFD7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D2C38AC-1FD1-4956-92E7-F028406A4A5D}"/>
              </a:ext>
            </a:extLst>
          </p:cNvPr>
          <p:cNvGrpSpPr/>
          <p:nvPr/>
        </p:nvGrpSpPr>
        <p:grpSpPr>
          <a:xfrm>
            <a:off x="7763321" y="3218621"/>
            <a:ext cx="3423488" cy="678692"/>
            <a:chOff x="803640" y="3362835"/>
            <a:chExt cx="2059657" cy="678692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55AE912-F285-42C6-8C5E-51C3F127AB5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6CABBB1-3A56-4AB5-9BD5-9921FA7385C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32A65EC0-3D31-4947-A323-09C791F9065F}"/>
              </a:ext>
            </a:extLst>
          </p:cNvPr>
          <p:cNvGrpSpPr/>
          <p:nvPr/>
        </p:nvGrpSpPr>
        <p:grpSpPr>
          <a:xfrm>
            <a:off x="1070045" y="3896174"/>
            <a:ext cx="3473288" cy="678692"/>
            <a:chOff x="803640" y="3362835"/>
            <a:chExt cx="2059657" cy="678692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5F909C35-3746-419A-8BEC-2F6F95C5335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851F3588-0C02-46AD-89C4-FF490ED3C57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058AA8E9-AC13-4714-8ADC-19408F77B10C}"/>
              </a:ext>
            </a:extLst>
          </p:cNvPr>
          <p:cNvGrpSpPr/>
          <p:nvPr/>
        </p:nvGrpSpPr>
        <p:grpSpPr>
          <a:xfrm>
            <a:off x="1033461" y="2540606"/>
            <a:ext cx="3473288" cy="678692"/>
            <a:chOff x="803640" y="3362835"/>
            <a:chExt cx="2059657" cy="67869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FE4B151B-5B54-4415-8FCE-78F6E838E3E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FE9A0CAB-620E-48B4-90E6-C4ACFDB29A1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D21559AD-3320-4719-AA9A-8BE286037DCB}"/>
              </a:ext>
            </a:extLst>
          </p:cNvPr>
          <p:cNvGrpSpPr/>
          <p:nvPr/>
        </p:nvGrpSpPr>
        <p:grpSpPr>
          <a:xfrm>
            <a:off x="875490" y="5373954"/>
            <a:ext cx="6138154" cy="863358"/>
            <a:chOff x="803640" y="3362835"/>
            <a:chExt cx="2059657" cy="863358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40AAEA14-165A-4C51-A3E2-FBAB48D60E6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1408730-4EE8-459D-85ED-BBFA3310B3C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28" name="Isosceles Triangle 51">
            <a:extLst>
              <a:ext uri="{FF2B5EF4-FFF2-40B4-BE49-F238E27FC236}">
                <a16:creationId xmlns="" xmlns:a16="http://schemas.microsoft.com/office/drawing/2014/main" id="{02A07721-68B3-4F9D-BE20-D5D98F2EFC55}"/>
              </a:ext>
            </a:extLst>
          </p:cNvPr>
          <p:cNvSpPr/>
          <p:nvPr/>
        </p:nvSpPr>
        <p:spPr>
          <a:xfrm>
            <a:off x="5939662" y="345335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9">
            <a:extLst>
              <a:ext uri="{FF2B5EF4-FFF2-40B4-BE49-F238E27FC236}">
                <a16:creationId xmlns="" xmlns:a16="http://schemas.microsoft.com/office/drawing/2014/main" id="{6F85632E-9427-4EAF-BB32-82469E15E652}"/>
              </a:ext>
            </a:extLst>
          </p:cNvPr>
          <p:cNvSpPr/>
          <p:nvPr/>
        </p:nvSpPr>
        <p:spPr>
          <a:xfrm>
            <a:off x="5950193" y="408900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5">
            <a:extLst>
              <a:ext uri="{FF2B5EF4-FFF2-40B4-BE49-F238E27FC236}">
                <a16:creationId xmlns="" xmlns:a16="http://schemas.microsoft.com/office/drawing/2014/main" id="{C19C39FC-3F16-4956-A9F9-82B9C041D87C}"/>
              </a:ext>
            </a:extLst>
          </p:cNvPr>
          <p:cNvSpPr/>
          <p:nvPr/>
        </p:nvSpPr>
        <p:spPr>
          <a:xfrm flipH="1">
            <a:off x="5901114" y="203549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36">
            <a:extLst>
              <a:ext uri="{FF2B5EF4-FFF2-40B4-BE49-F238E27FC236}">
                <a16:creationId xmlns="" xmlns:a16="http://schemas.microsoft.com/office/drawing/2014/main" id="{4D082ADF-B67B-404F-A2EB-9353A0CAFCF4}"/>
              </a:ext>
            </a:extLst>
          </p:cNvPr>
          <p:cNvSpPr>
            <a:spLocks noChangeAspect="1"/>
          </p:cNvSpPr>
          <p:nvPr/>
        </p:nvSpPr>
        <p:spPr>
          <a:xfrm>
            <a:off x="5897489" y="27281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129256" y="773307"/>
            <a:ext cx="4777152" cy="5509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Capaian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Pembelajaran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:</a:t>
            </a:r>
          </a:p>
          <a:p>
            <a:pPr marL="914400" indent="-914400">
              <a:buAutoNum type="arabicPeriod"/>
            </a:pP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Mahasiswa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mampu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memahami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Kontrak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Belakar</a:t>
            </a:r>
            <a:endParaRPr lang="en-US" altLang="ko-KR" sz="3200" b="1" dirty="0" smtClean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914400" indent="-914400">
              <a:buAutoNum type="arabicPeriod"/>
            </a:pP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Mahasiswa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dapat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melakukan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Review paper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dengan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berbagai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cara</a:t>
            </a:r>
            <a:endParaRPr lang="en-US" altLang="ko-KR" sz="3200" b="1" dirty="0" smtClean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914400" indent="-914400">
              <a:buAutoNum type="arabicPeriod"/>
            </a:pP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Mampu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membuat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kajian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dari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paper</a:t>
            </a:r>
          </a:p>
          <a:p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0C832B47-3C10-41A4-8CC1-172FDF10C2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이등변 삼각형 1">
            <a:extLst>
              <a:ext uri="{FF2B5EF4-FFF2-40B4-BE49-F238E27FC236}">
                <a16:creationId xmlns="" xmlns:a16="http://schemas.microsoft.com/office/drawing/2014/main" id="{5C904BCA-AD51-46D9-9C35-488AF2A352F9}"/>
              </a:ext>
            </a:extLst>
          </p:cNvPr>
          <p:cNvSpPr/>
          <p:nvPr/>
        </p:nvSpPr>
        <p:spPr>
          <a:xfrm>
            <a:off x="2976665" y="1223620"/>
            <a:ext cx="3263499" cy="2813361"/>
          </a:xfrm>
          <a:prstGeom prst="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xt Placeholder 13">
            <a:extLst>
              <a:ext uri="{FF2B5EF4-FFF2-40B4-BE49-F238E27FC236}">
                <a16:creationId xmlns="" xmlns:a16="http://schemas.microsoft.com/office/drawing/2014/main" id="{0903E154-8E4F-4CC1-8BAE-1F05CE753D9A}"/>
              </a:ext>
            </a:extLst>
          </p:cNvPr>
          <p:cNvSpPr txBox="1">
            <a:spLocks/>
          </p:cNvSpPr>
          <p:nvPr/>
        </p:nvSpPr>
        <p:spPr>
          <a:xfrm>
            <a:off x="4749694" y="1180862"/>
            <a:ext cx="4218459" cy="240548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ortfolio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sentation</a:t>
            </a:r>
          </a:p>
        </p:txBody>
      </p:sp>
      <p:sp>
        <p:nvSpPr>
          <p:cNvPr id="9" name="자유형: 도형 14">
            <a:extLst>
              <a:ext uri="{FF2B5EF4-FFF2-40B4-BE49-F238E27FC236}">
                <a16:creationId xmlns="" xmlns:a16="http://schemas.microsoft.com/office/drawing/2014/main" id="{66B6F891-ADCA-4E19-804E-C61E90D4C615}"/>
              </a:ext>
            </a:extLst>
          </p:cNvPr>
          <p:cNvSpPr/>
          <p:nvPr/>
        </p:nvSpPr>
        <p:spPr>
          <a:xfrm rot="10800000">
            <a:off x="11241053" y="3584307"/>
            <a:ext cx="453889" cy="419784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BF5BC3F1-D2BF-4076-BA6F-973093A13EAF}"/>
              </a:ext>
            </a:extLst>
          </p:cNvPr>
          <p:cNvSpPr/>
          <p:nvPr/>
        </p:nvSpPr>
        <p:spPr>
          <a:xfrm>
            <a:off x="8968153" y="761078"/>
            <a:ext cx="453889" cy="419784"/>
          </a:xfrm>
          <a:custGeom>
            <a:avLst/>
            <a:gdLst>
              <a:gd name="connsiteX0" fmla="*/ 278634 w 304444"/>
              <a:gd name="connsiteY0" fmla="*/ 0 h 281568"/>
              <a:gd name="connsiteX1" fmla="*/ 304444 w 304444"/>
              <a:gd name="connsiteY1" fmla="*/ 41062 h 281568"/>
              <a:gd name="connsiteX2" fmla="*/ 256930 w 304444"/>
              <a:gd name="connsiteY2" fmla="*/ 81244 h 281568"/>
              <a:gd name="connsiteX3" fmla="*/ 239918 w 304444"/>
              <a:gd name="connsiteY3" fmla="*/ 158969 h 281568"/>
              <a:gd name="connsiteX4" fmla="*/ 295059 w 304444"/>
              <a:gd name="connsiteY4" fmla="*/ 158969 h 281568"/>
              <a:gd name="connsiteX5" fmla="*/ 295059 w 304444"/>
              <a:gd name="connsiteY5" fmla="*/ 281568 h 281568"/>
              <a:gd name="connsiteX6" fmla="*/ 181845 w 304444"/>
              <a:gd name="connsiteY6" fmla="*/ 281568 h 281568"/>
              <a:gd name="connsiteX7" fmla="*/ 181845 w 304444"/>
              <a:gd name="connsiteY7" fmla="*/ 184778 h 281568"/>
              <a:gd name="connsiteX8" fmla="*/ 200616 w 304444"/>
              <a:gd name="connsiteY8" fmla="*/ 70979 h 281568"/>
              <a:gd name="connsiteX9" fmla="*/ 278634 w 304444"/>
              <a:gd name="connsiteY9" fmla="*/ 0 h 281568"/>
              <a:gd name="connsiteX10" fmla="*/ 96789 w 304444"/>
              <a:gd name="connsiteY10" fmla="*/ 0 h 281568"/>
              <a:gd name="connsiteX11" fmla="*/ 122599 w 304444"/>
              <a:gd name="connsiteY11" fmla="*/ 41062 h 281568"/>
              <a:gd name="connsiteX12" fmla="*/ 75084 w 304444"/>
              <a:gd name="connsiteY12" fmla="*/ 81244 h 281568"/>
              <a:gd name="connsiteX13" fmla="*/ 58073 w 304444"/>
              <a:gd name="connsiteY13" fmla="*/ 158969 h 281568"/>
              <a:gd name="connsiteX14" fmla="*/ 113213 w 304444"/>
              <a:gd name="connsiteY14" fmla="*/ 158969 h 281568"/>
              <a:gd name="connsiteX15" fmla="*/ 113213 w 304444"/>
              <a:gd name="connsiteY15" fmla="*/ 281568 h 281568"/>
              <a:gd name="connsiteX16" fmla="*/ 0 w 304444"/>
              <a:gd name="connsiteY16" fmla="*/ 281568 h 281568"/>
              <a:gd name="connsiteX17" fmla="*/ 0 w 304444"/>
              <a:gd name="connsiteY17" fmla="*/ 184778 h 281568"/>
              <a:gd name="connsiteX18" fmla="*/ 18772 w 304444"/>
              <a:gd name="connsiteY18" fmla="*/ 70979 h 281568"/>
              <a:gd name="connsiteX19" fmla="*/ 96789 w 304444"/>
              <a:gd name="connsiteY19" fmla="*/ 0 h 28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44" h="281568">
                <a:moveTo>
                  <a:pt x="278634" y="0"/>
                </a:moveTo>
                <a:lnTo>
                  <a:pt x="304444" y="41062"/>
                </a:lnTo>
                <a:cubicBezTo>
                  <a:pt x="282936" y="50057"/>
                  <a:pt x="267098" y="63450"/>
                  <a:pt x="256930" y="81244"/>
                </a:cubicBezTo>
                <a:cubicBezTo>
                  <a:pt x="246762" y="99037"/>
                  <a:pt x="241092" y="124946"/>
                  <a:pt x="239918" y="158969"/>
                </a:cubicBezTo>
                <a:lnTo>
                  <a:pt x="295059" y="158969"/>
                </a:lnTo>
                <a:lnTo>
                  <a:pt x="295059" y="281568"/>
                </a:lnTo>
                <a:lnTo>
                  <a:pt x="181845" y="281568"/>
                </a:lnTo>
                <a:lnTo>
                  <a:pt x="181845" y="184778"/>
                </a:lnTo>
                <a:cubicBezTo>
                  <a:pt x="181845" y="132376"/>
                  <a:pt x="188102" y="94443"/>
                  <a:pt x="200616" y="70979"/>
                </a:cubicBezTo>
                <a:cubicBezTo>
                  <a:pt x="217041" y="39693"/>
                  <a:pt x="243047" y="16034"/>
                  <a:pt x="278634" y="0"/>
                </a:cubicBezTo>
                <a:close/>
                <a:moveTo>
                  <a:pt x="96789" y="0"/>
                </a:moveTo>
                <a:lnTo>
                  <a:pt x="122599" y="41062"/>
                </a:lnTo>
                <a:cubicBezTo>
                  <a:pt x="101090" y="50057"/>
                  <a:pt x="85252" y="63450"/>
                  <a:pt x="75084" y="81244"/>
                </a:cubicBezTo>
                <a:cubicBezTo>
                  <a:pt x="64916" y="99037"/>
                  <a:pt x="59246" y="124946"/>
                  <a:pt x="58073" y="158969"/>
                </a:cubicBezTo>
                <a:lnTo>
                  <a:pt x="113213" y="158969"/>
                </a:lnTo>
                <a:lnTo>
                  <a:pt x="113213" y="281568"/>
                </a:lnTo>
                <a:lnTo>
                  <a:pt x="0" y="281568"/>
                </a:lnTo>
                <a:lnTo>
                  <a:pt x="0" y="184778"/>
                </a:lnTo>
                <a:cubicBezTo>
                  <a:pt x="0" y="132376"/>
                  <a:pt x="6257" y="94443"/>
                  <a:pt x="18772" y="70979"/>
                </a:cubicBezTo>
                <a:cubicBezTo>
                  <a:pt x="35196" y="39693"/>
                  <a:pt x="61202" y="16034"/>
                  <a:pt x="9678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4B0B71E-AD65-4735-8AF0-2EB441B77B4B}"/>
              </a:ext>
            </a:extLst>
          </p:cNvPr>
          <p:cNvSpPr txBox="1"/>
          <p:nvPr/>
        </p:nvSpPr>
        <p:spPr>
          <a:xfrm>
            <a:off x="9422042" y="906651"/>
            <a:ext cx="2241327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</a:t>
            </a:r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그룹 21">
            <a:extLst>
              <a:ext uri="{FF2B5EF4-FFF2-40B4-BE49-F238E27FC236}">
                <a16:creationId xmlns="" xmlns:a16="http://schemas.microsoft.com/office/drawing/2014/main" id="{BE10A0B7-03D1-4925-8DA4-10C99A662480}"/>
              </a:ext>
            </a:extLst>
          </p:cNvPr>
          <p:cNvGrpSpPr/>
          <p:nvPr/>
        </p:nvGrpSpPr>
        <p:grpSpPr>
          <a:xfrm>
            <a:off x="6458054" y="4565298"/>
            <a:ext cx="5020197" cy="646331"/>
            <a:chOff x="959011" y="2597626"/>
            <a:chExt cx="5020197" cy="646331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611A2E1-5282-4691-927D-311DA2FB4CFB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47157B96-CAA7-4E60-9C80-9A544F326D52}"/>
                </a:ext>
              </a:extLst>
            </p:cNvPr>
            <p:cNvSpPr txBox="1"/>
            <p:nvPr/>
          </p:nvSpPr>
          <p:spPr>
            <a:xfrm>
              <a:off x="2968085" y="259762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16" name="Chevron 25">
              <a:extLst>
                <a:ext uri="{FF2B5EF4-FFF2-40B4-BE49-F238E27FC236}">
                  <a16:creationId xmlns="" xmlns:a16="http://schemas.microsoft.com/office/drawing/2014/main" id="{D22FE223-840A-42F4-830D-286345F6A0A4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20">
            <a:extLst>
              <a:ext uri="{FF2B5EF4-FFF2-40B4-BE49-F238E27FC236}">
                <a16:creationId xmlns="" xmlns:a16="http://schemas.microsoft.com/office/drawing/2014/main" id="{2CFC116D-F017-4A1A-82CF-DC5A5656DB7B}"/>
              </a:ext>
            </a:extLst>
          </p:cNvPr>
          <p:cNvGrpSpPr/>
          <p:nvPr/>
        </p:nvGrpSpPr>
        <p:grpSpPr>
          <a:xfrm>
            <a:off x="6458054" y="5243471"/>
            <a:ext cx="5020197" cy="646331"/>
            <a:chOff x="959011" y="3630156"/>
            <a:chExt cx="5020197" cy="646331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06250338-FA2A-4EBD-917A-088A275AF344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B54E1D0-EB48-491A-9CCD-8D73A3B4848B}"/>
                </a:ext>
              </a:extLst>
            </p:cNvPr>
            <p:cNvSpPr txBox="1"/>
            <p:nvPr/>
          </p:nvSpPr>
          <p:spPr>
            <a:xfrm>
              <a:off x="2968085" y="363015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Chevron 26">
              <a:extLst>
                <a:ext uri="{FF2B5EF4-FFF2-40B4-BE49-F238E27FC236}">
                  <a16:creationId xmlns="" xmlns:a16="http://schemas.microsoft.com/office/drawing/2014/main" id="{A1EFEBA4-516A-4472-AA3C-AF8C929A15FB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4">
            <a:extLst>
              <a:ext uri="{FF2B5EF4-FFF2-40B4-BE49-F238E27FC236}">
                <a16:creationId xmlns="" xmlns:a16="http://schemas.microsoft.com/office/drawing/2014/main" id="{BA3B5F49-8815-4562-894C-2451D8D694FC}"/>
              </a:ext>
            </a:extLst>
          </p:cNvPr>
          <p:cNvGrpSpPr/>
          <p:nvPr/>
        </p:nvGrpSpPr>
        <p:grpSpPr>
          <a:xfrm>
            <a:off x="6458054" y="5921643"/>
            <a:ext cx="5020197" cy="646331"/>
            <a:chOff x="959011" y="4662686"/>
            <a:chExt cx="5020197" cy="646331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C5DE449C-0409-4333-A741-0D3526086ACE}"/>
                </a:ext>
              </a:extLst>
            </p:cNvPr>
            <p:cNvSpPr txBox="1"/>
            <p:nvPr/>
          </p:nvSpPr>
          <p:spPr>
            <a:xfrm>
              <a:off x="959011" y="4759793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5CF5BC8-4431-45B8-B55A-0B49A59218CA}"/>
                </a:ext>
              </a:extLst>
            </p:cNvPr>
            <p:cNvSpPr txBox="1"/>
            <p:nvPr/>
          </p:nvSpPr>
          <p:spPr>
            <a:xfrm>
              <a:off x="2968085" y="466268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Chevron 27">
              <a:extLst>
                <a:ext uri="{FF2B5EF4-FFF2-40B4-BE49-F238E27FC236}">
                  <a16:creationId xmlns="" xmlns:a16="http://schemas.microsoft.com/office/drawing/2014/main" id="{D1228FB9-7131-457A-95A7-BBA59A076B9B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L 도형 3">
            <a:extLst>
              <a:ext uri="{FF2B5EF4-FFF2-40B4-BE49-F238E27FC236}">
                <a16:creationId xmlns="" xmlns:a16="http://schemas.microsoft.com/office/drawing/2014/main" id="{CF00337B-08D8-4F82-86BB-37B129C4372E}"/>
              </a:ext>
            </a:extLst>
          </p:cNvPr>
          <p:cNvSpPr/>
          <p:nvPr/>
        </p:nvSpPr>
        <p:spPr>
          <a:xfrm rot="5400000">
            <a:off x="6830726" y="2172441"/>
            <a:ext cx="1121870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4" name="L 도형 4">
            <a:extLst>
              <a:ext uri="{FF2B5EF4-FFF2-40B4-BE49-F238E27FC236}">
                <a16:creationId xmlns="" xmlns:a16="http://schemas.microsoft.com/office/drawing/2014/main" id="{B9871221-A788-4446-B4DB-CC350EE224B2}"/>
              </a:ext>
            </a:extLst>
          </p:cNvPr>
          <p:cNvSpPr/>
          <p:nvPr/>
        </p:nvSpPr>
        <p:spPr>
          <a:xfrm rot="5400000">
            <a:off x="9383069" y="1654718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5" name="L 도형 5">
            <a:extLst>
              <a:ext uri="{FF2B5EF4-FFF2-40B4-BE49-F238E27FC236}">
                <a16:creationId xmlns="" xmlns:a16="http://schemas.microsoft.com/office/drawing/2014/main" id="{9E3528F8-4E57-4601-B34C-9348F77EEE36}"/>
              </a:ext>
            </a:extLst>
          </p:cNvPr>
          <p:cNvSpPr/>
          <p:nvPr/>
        </p:nvSpPr>
        <p:spPr>
          <a:xfrm rot="5400000">
            <a:off x="4278384" y="2690165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6" name="그룹 19">
            <a:extLst>
              <a:ext uri="{FF2B5EF4-FFF2-40B4-BE49-F238E27FC236}">
                <a16:creationId xmlns="" xmlns:a16="http://schemas.microsoft.com/office/drawing/2014/main" id="{B06CB436-13A7-4824-81B1-BC8C01DDBF43}"/>
              </a:ext>
            </a:extLst>
          </p:cNvPr>
          <p:cNvGrpSpPr/>
          <p:nvPr/>
        </p:nvGrpSpPr>
        <p:grpSpPr>
          <a:xfrm>
            <a:off x="3954196" y="3695741"/>
            <a:ext cx="1955627" cy="760699"/>
            <a:chOff x="1464245" y="3861050"/>
            <a:chExt cx="1955627" cy="760699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78FAE6B4-C1D4-4CB8-9B06-C828D47E44F8}"/>
                </a:ext>
              </a:extLst>
            </p:cNvPr>
            <p:cNvSpPr txBox="1"/>
            <p:nvPr/>
          </p:nvSpPr>
          <p:spPr>
            <a:xfrm>
              <a:off x="1464245" y="4160084"/>
              <a:ext cx="195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745D4848-137E-4B00-A6B8-CE273B1E03BF}"/>
                </a:ext>
              </a:extLst>
            </p:cNvPr>
            <p:cNvSpPr txBox="1"/>
            <p:nvPr/>
          </p:nvSpPr>
          <p:spPr>
            <a:xfrm>
              <a:off x="1467692" y="3861050"/>
              <a:ext cx="195218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2"/>
                  </a:solidFill>
                </a:rPr>
                <a:t>02 CONTENTS</a:t>
              </a:r>
            </a:p>
          </p:txBody>
        </p:sp>
      </p:grpSp>
      <p:grpSp>
        <p:nvGrpSpPr>
          <p:cNvPr id="9" name="그룹 18">
            <a:extLst>
              <a:ext uri="{FF2B5EF4-FFF2-40B4-BE49-F238E27FC236}">
                <a16:creationId xmlns="" xmlns:a16="http://schemas.microsoft.com/office/drawing/2014/main" id="{78AEE17E-2A63-4780-BD9C-153EFD3E28B7}"/>
              </a:ext>
            </a:extLst>
          </p:cNvPr>
          <p:cNvGrpSpPr/>
          <p:nvPr/>
        </p:nvGrpSpPr>
        <p:grpSpPr>
          <a:xfrm>
            <a:off x="6512883" y="3178518"/>
            <a:ext cx="1944216" cy="760699"/>
            <a:chOff x="3737115" y="3284986"/>
            <a:chExt cx="1944216" cy="760699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B98AF79-7E0A-4A0F-AD69-3C7BB6BD5669}"/>
                </a:ext>
              </a:extLst>
            </p:cNvPr>
            <p:cNvSpPr txBox="1"/>
            <p:nvPr/>
          </p:nvSpPr>
          <p:spPr>
            <a:xfrm>
              <a:off x="3737115" y="3584020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12F2F0AF-1D7A-4D79-91C8-F0CF99675E26}"/>
                </a:ext>
              </a:extLst>
            </p:cNvPr>
            <p:cNvSpPr txBox="1"/>
            <p:nvPr/>
          </p:nvSpPr>
          <p:spPr>
            <a:xfrm>
              <a:off x="3740562" y="3284986"/>
              <a:ext cx="1940769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3"/>
                  </a:solidFill>
                </a:rPr>
                <a:t>03 CONTENTS</a:t>
              </a:r>
            </a:p>
          </p:txBody>
        </p:sp>
      </p:grpSp>
      <p:grpSp>
        <p:nvGrpSpPr>
          <p:cNvPr id="12" name="그룹 7">
            <a:extLst>
              <a:ext uri="{FF2B5EF4-FFF2-40B4-BE49-F238E27FC236}">
                <a16:creationId xmlns="" xmlns:a16="http://schemas.microsoft.com/office/drawing/2014/main" id="{97C03D54-19A9-47A1-972D-77C3786CB84B}"/>
              </a:ext>
            </a:extLst>
          </p:cNvPr>
          <p:cNvGrpSpPr/>
          <p:nvPr/>
        </p:nvGrpSpPr>
        <p:grpSpPr>
          <a:xfrm>
            <a:off x="9060160" y="2661297"/>
            <a:ext cx="1944216" cy="760699"/>
            <a:chOff x="6012160" y="2708922"/>
            <a:chExt cx="1944216" cy="760699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49FC90C-9028-4219-B249-3412D9A0FAB2}"/>
                </a:ext>
              </a:extLst>
            </p:cNvPr>
            <p:cNvSpPr txBox="1"/>
            <p:nvPr/>
          </p:nvSpPr>
          <p:spPr>
            <a:xfrm>
              <a:off x="6012160" y="3007956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1D8A4B4-7042-4B1B-AD1B-833CB9F736A2}"/>
                </a:ext>
              </a:extLst>
            </p:cNvPr>
            <p:cNvSpPr txBox="1"/>
            <p:nvPr/>
          </p:nvSpPr>
          <p:spPr>
            <a:xfrm>
              <a:off x="6015607" y="2708922"/>
              <a:ext cx="1940769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4"/>
                  </a:solidFill>
                </a:rPr>
                <a:t>04 CONTENTS</a:t>
              </a:r>
            </a:p>
          </p:txBody>
        </p:sp>
      </p:grpSp>
      <p:sp>
        <p:nvSpPr>
          <p:cNvPr id="15" name="Oval 10">
            <a:extLst>
              <a:ext uri="{FF2B5EF4-FFF2-40B4-BE49-F238E27FC236}">
                <a16:creationId xmlns="" xmlns:a16="http://schemas.microsoft.com/office/drawing/2014/main" id="{FA4D4BBB-DF2F-42A9-8222-629027AF2C70}"/>
              </a:ext>
            </a:extLst>
          </p:cNvPr>
          <p:cNvSpPr/>
          <p:nvPr/>
        </p:nvSpPr>
        <p:spPr>
          <a:xfrm>
            <a:off x="3540668" y="5368283"/>
            <a:ext cx="640080" cy="64008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16" name="그룹 20">
            <a:extLst>
              <a:ext uri="{FF2B5EF4-FFF2-40B4-BE49-F238E27FC236}">
                <a16:creationId xmlns="" xmlns:a16="http://schemas.microsoft.com/office/drawing/2014/main" id="{ED49B942-5508-4288-ADA9-CF513F8E88CA}"/>
              </a:ext>
            </a:extLst>
          </p:cNvPr>
          <p:cNvGrpSpPr/>
          <p:nvPr/>
        </p:nvGrpSpPr>
        <p:grpSpPr>
          <a:xfrm>
            <a:off x="4277948" y="5316702"/>
            <a:ext cx="1780233" cy="740405"/>
            <a:chOff x="1204823" y="4992851"/>
            <a:chExt cx="1911560" cy="740405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B14057D-62C3-4406-97F5-23A8B466789A}"/>
                </a:ext>
              </a:extLst>
            </p:cNvPr>
            <p:cNvSpPr txBox="1"/>
            <p:nvPr/>
          </p:nvSpPr>
          <p:spPr>
            <a:xfrm>
              <a:off x="1204823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3F2033E-F974-480F-94BE-FE307F2FEB84}"/>
                </a:ext>
              </a:extLst>
            </p:cNvPr>
            <p:cNvSpPr txBox="1"/>
            <p:nvPr/>
          </p:nvSpPr>
          <p:spPr>
            <a:xfrm>
              <a:off x="1204824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Oval 10">
            <a:extLst>
              <a:ext uri="{FF2B5EF4-FFF2-40B4-BE49-F238E27FC236}">
                <a16:creationId xmlns="" xmlns:a16="http://schemas.microsoft.com/office/drawing/2014/main" id="{92CCBC9B-F48F-4BE5-95DF-D827ADD2B04F}"/>
              </a:ext>
            </a:extLst>
          </p:cNvPr>
          <p:cNvSpPr/>
          <p:nvPr/>
        </p:nvSpPr>
        <p:spPr>
          <a:xfrm>
            <a:off x="6194713" y="5368283"/>
            <a:ext cx="640080" cy="64008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20" name="그룹 21">
            <a:extLst>
              <a:ext uri="{FF2B5EF4-FFF2-40B4-BE49-F238E27FC236}">
                <a16:creationId xmlns="" xmlns:a16="http://schemas.microsoft.com/office/drawing/2014/main" id="{38B488F2-AEF7-47EC-A047-E3110FD4E979}"/>
              </a:ext>
            </a:extLst>
          </p:cNvPr>
          <p:cNvGrpSpPr/>
          <p:nvPr/>
        </p:nvGrpSpPr>
        <p:grpSpPr>
          <a:xfrm>
            <a:off x="6931993" y="5316702"/>
            <a:ext cx="1780233" cy="740405"/>
            <a:chOff x="4028592" y="4992851"/>
            <a:chExt cx="1911560" cy="740405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1BFA8A2-19ED-41F8-8845-97982EE9CB51}"/>
                </a:ext>
              </a:extLst>
            </p:cNvPr>
            <p:cNvSpPr txBox="1"/>
            <p:nvPr/>
          </p:nvSpPr>
          <p:spPr>
            <a:xfrm>
              <a:off x="4028592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D5F476E-56A4-4A3D-B577-627D6A2EB1ED}"/>
                </a:ext>
              </a:extLst>
            </p:cNvPr>
            <p:cNvSpPr txBox="1"/>
            <p:nvPr/>
          </p:nvSpPr>
          <p:spPr>
            <a:xfrm>
              <a:off x="4028593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Oval 10">
            <a:extLst>
              <a:ext uri="{FF2B5EF4-FFF2-40B4-BE49-F238E27FC236}">
                <a16:creationId xmlns="" xmlns:a16="http://schemas.microsoft.com/office/drawing/2014/main" id="{E3F27E78-1E03-4107-BCF2-0183E62D97D0}"/>
              </a:ext>
            </a:extLst>
          </p:cNvPr>
          <p:cNvSpPr/>
          <p:nvPr/>
        </p:nvSpPr>
        <p:spPr>
          <a:xfrm>
            <a:off x="8848757" y="5368283"/>
            <a:ext cx="640080" cy="640080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24" name="그룹 22">
            <a:extLst>
              <a:ext uri="{FF2B5EF4-FFF2-40B4-BE49-F238E27FC236}">
                <a16:creationId xmlns="" xmlns:a16="http://schemas.microsoft.com/office/drawing/2014/main" id="{16051942-7918-4A56-A8EB-691B5F5680A3}"/>
              </a:ext>
            </a:extLst>
          </p:cNvPr>
          <p:cNvGrpSpPr/>
          <p:nvPr/>
        </p:nvGrpSpPr>
        <p:grpSpPr>
          <a:xfrm>
            <a:off x="9586037" y="5316702"/>
            <a:ext cx="1780233" cy="740405"/>
            <a:chOff x="6852361" y="4992851"/>
            <a:chExt cx="1911560" cy="740405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6E2D9CE0-03FB-49C3-A884-C43D2852ADF7}"/>
                </a:ext>
              </a:extLst>
            </p:cNvPr>
            <p:cNvSpPr txBox="1"/>
            <p:nvPr/>
          </p:nvSpPr>
          <p:spPr>
            <a:xfrm>
              <a:off x="6852361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1B4079B-0EFD-43C6-ADBE-1F9E1FF8B062}"/>
                </a:ext>
              </a:extLst>
            </p:cNvPr>
            <p:cNvSpPr txBox="1"/>
            <p:nvPr/>
          </p:nvSpPr>
          <p:spPr>
            <a:xfrm>
              <a:off x="6852362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L 도형 36">
            <a:extLst>
              <a:ext uri="{FF2B5EF4-FFF2-40B4-BE49-F238E27FC236}">
                <a16:creationId xmlns="" xmlns:a16="http://schemas.microsoft.com/office/drawing/2014/main" id="{85AEC616-5B18-49FB-9C38-B88A6190CAD7}"/>
              </a:ext>
            </a:extLst>
          </p:cNvPr>
          <p:cNvSpPr/>
          <p:nvPr/>
        </p:nvSpPr>
        <p:spPr>
          <a:xfrm rot="5400000">
            <a:off x="1726042" y="3207889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28" name="그룹 38">
            <a:extLst>
              <a:ext uri="{FF2B5EF4-FFF2-40B4-BE49-F238E27FC236}">
                <a16:creationId xmlns="" xmlns:a16="http://schemas.microsoft.com/office/drawing/2014/main" id="{879F4A8D-CBB0-4234-A3CF-B6F2B3DA8CB9}"/>
              </a:ext>
            </a:extLst>
          </p:cNvPr>
          <p:cNvGrpSpPr/>
          <p:nvPr/>
        </p:nvGrpSpPr>
        <p:grpSpPr>
          <a:xfrm>
            <a:off x="1395508" y="4212963"/>
            <a:ext cx="1955627" cy="760699"/>
            <a:chOff x="1464245" y="3861050"/>
            <a:chExt cx="1955627" cy="760699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71B9D29F-D6E0-400C-8E1B-97D8A689B46B}"/>
                </a:ext>
              </a:extLst>
            </p:cNvPr>
            <p:cNvSpPr txBox="1"/>
            <p:nvPr/>
          </p:nvSpPr>
          <p:spPr>
            <a:xfrm>
              <a:off x="1464245" y="4160084"/>
              <a:ext cx="195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text can be replaced with your own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D16DE628-B3DC-46CF-8BE2-1995104EBBE7}"/>
                </a:ext>
              </a:extLst>
            </p:cNvPr>
            <p:cNvSpPr txBox="1"/>
            <p:nvPr/>
          </p:nvSpPr>
          <p:spPr>
            <a:xfrm>
              <a:off x="1467692" y="3861050"/>
              <a:ext cx="1952180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</a:rPr>
                <a:t>01 CONTENTS</a:t>
              </a:r>
            </a:p>
          </p:txBody>
        </p:sp>
      </p:grpSp>
      <p:sp>
        <p:nvSpPr>
          <p:cNvPr id="31" name="Oval 10">
            <a:extLst>
              <a:ext uri="{FF2B5EF4-FFF2-40B4-BE49-F238E27FC236}">
                <a16:creationId xmlns="" xmlns:a16="http://schemas.microsoft.com/office/drawing/2014/main" id="{DFE8D75E-3502-45A4-B86D-6D93AA994A23}"/>
              </a:ext>
            </a:extLst>
          </p:cNvPr>
          <p:cNvSpPr/>
          <p:nvPr/>
        </p:nvSpPr>
        <p:spPr>
          <a:xfrm>
            <a:off x="886623" y="5375996"/>
            <a:ext cx="640080" cy="64008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grpSp>
        <p:nvGrpSpPr>
          <p:cNvPr id="32" name="그룹 47">
            <a:extLst>
              <a:ext uri="{FF2B5EF4-FFF2-40B4-BE49-F238E27FC236}">
                <a16:creationId xmlns="" xmlns:a16="http://schemas.microsoft.com/office/drawing/2014/main" id="{1E0354A4-AEAB-4A3B-9872-024E12C2C15B}"/>
              </a:ext>
            </a:extLst>
          </p:cNvPr>
          <p:cNvGrpSpPr/>
          <p:nvPr/>
        </p:nvGrpSpPr>
        <p:grpSpPr>
          <a:xfrm>
            <a:off x="1623903" y="5324416"/>
            <a:ext cx="1780233" cy="740405"/>
            <a:chOff x="1204823" y="4992851"/>
            <a:chExt cx="1911560" cy="740405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58280F15-8B50-431C-A0EE-0C39F97904DA}"/>
                </a:ext>
              </a:extLst>
            </p:cNvPr>
            <p:cNvSpPr txBox="1"/>
            <p:nvPr/>
          </p:nvSpPr>
          <p:spPr>
            <a:xfrm>
              <a:off x="1204823" y="4992851"/>
              <a:ext cx="19115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0DB11FB-097D-417E-9F5B-AA71E282526A}"/>
                </a:ext>
              </a:extLst>
            </p:cNvPr>
            <p:cNvSpPr txBox="1"/>
            <p:nvPr/>
          </p:nvSpPr>
          <p:spPr>
            <a:xfrm>
              <a:off x="1204824" y="5271591"/>
              <a:ext cx="1911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화살표: 원형 14">
            <a:extLst>
              <a:ext uri="{FF2B5EF4-FFF2-40B4-BE49-F238E27FC236}">
                <a16:creationId xmlns="" xmlns:a16="http://schemas.microsoft.com/office/drawing/2014/main" id="{4C89D2FA-0A50-44F3-B744-1D90D915B9F4}"/>
              </a:ext>
            </a:extLst>
          </p:cNvPr>
          <p:cNvSpPr/>
          <p:nvPr/>
        </p:nvSpPr>
        <p:spPr>
          <a:xfrm>
            <a:off x="2794753" y="2568061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화살표: 원형 44">
            <a:extLst>
              <a:ext uri="{FF2B5EF4-FFF2-40B4-BE49-F238E27FC236}">
                <a16:creationId xmlns="" xmlns:a16="http://schemas.microsoft.com/office/drawing/2014/main" id="{7E798B87-F727-477C-82E9-604088217C37}"/>
              </a:ext>
            </a:extLst>
          </p:cNvPr>
          <p:cNvSpPr/>
          <p:nvPr/>
        </p:nvSpPr>
        <p:spPr>
          <a:xfrm>
            <a:off x="5405561" y="2030656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화살표: 원형 45">
            <a:extLst>
              <a:ext uri="{FF2B5EF4-FFF2-40B4-BE49-F238E27FC236}">
                <a16:creationId xmlns="" xmlns:a16="http://schemas.microsoft.com/office/drawing/2014/main" id="{7EFAE7E8-F521-4A49-9ABA-B4827F680804}"/>
              </a:ext>
            </a:extLst>
          </p:cNvPr>
          <p:cNvSpPr/>
          <p:nvPr/>
        </p:nvSpPr>
        <p:spPr>
          <a:xfrm>
            <a:off x="8016369" y="1493250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Isosceles Triangle 51">
            <a:extLst>
              <a:ext uri="{FF2B5EF4-FFF2-40B4-BE49-F238E27FC236}">
                <a16:creationId xmlns="" xmlns:a16="http://schemas.microsoft.com/office/drawing/2014/main" id="{FD9C316C-FB4D-434C-8C3E-B9E20A0F33E7}"/>
              </a:ext>
            </a:extLst>
          </p:cNvPr>
          <p:cNvSpPr/>
          <p:nvPr/>
        </p:nvSpPr>
        <p:spPr>
          <a:xfrm>
            <a:off x="1055212" y="5595442"/>
            <a:ext cx="302963" cy="22216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6">
            <a:extLst>
              <a:ext uri="{FF2B5EF4-FFF2-40B4-BE49-F238E27FC236}">
                <a16:creationId xmlns="" xmlns:a16="http://schemas.microsoft.com/office/drawing/2014/main" id="{F8134C8C-1259-43FB-8B44-035D6FFF0706}"/>
              </a:ext>
            </a:extLst>
          </p:cNvPr>
          <p:cNvSpPr/>
          <p:nvPr/>
        </p:nvSpPr>
        <p:spPr>
          <a:xfrm>
            <a:off x="3718669" y="5551350"/>
            <a:ext cx="314748" cy="32000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Teardrop 1">
            <a:extLst>
              <a:ext uri="{FF2B5EF4-FFF2-40B4-BE49-F238E27FC236}">
                <a16:creationId xmlns="" xmlns:a16="http://schemas.microsoft.com/office/drawing/2014/main" id="{0ED0922C-3E5B-4668-9F43-30A447FFF853}"/>
              </a:ext>
            </a:extLst>
          </p:cNvPr>
          <p:cNvSpPr/>
          <p:nvPr/>
        </p:nvSpPr>
        <p:spPr>
          <a:xfrm rot="18805991">
            <a:off x="6359054" y="5527886"/>
            <a:ext cx="342825" cy="339248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27">
            <a:extLst>
              <a:ext uri="{FF2B5EF4-FFF2-40B4-BE49-F238E27FC236}">
                <a16:creationId xmlns="" xmlns:a16="http://schemas.microsoft.com/office/drawing/2014/main" id="{2874428C-093B-4F65-8EA0-4899EBAD9EE4}"/>
              </a:ext>
            </a:extLst>
          </p:cNvPr>
          <p:cNvSpPr/>
          <p:nvPr/>
        </p:nvSpPr>
        <p:spPr>
          <a:xfrm>
            <a:off x="9016172" y="5564910"/>
            <a:ext cx="315111" cy="24204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48FD366-5FF9-4486-9131-C2FB19EC9AD6}"/>
              </a:ext>
            </a:extLst>
          </p:cNvPr>
          <p:cNvGrpSpPr/>
          <p:nvPr/>
        </p:nvGrpSpPr>
        <p:grpSpPr>
          <a:xfrm>
            <a:off x="4347658" y="1959412"/>
            <a:ext cx="3496686" cy="3888157"/>
            <a:chOff x="2808139" y="1972867"/>
            <a:chExt cx="3544350" cy="3941157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A7F6D1EE-EF3B-404F-8F97-509F41B8A930}"/>
                </a:ext>
              </a:extLst>
            </p:cNvPr>
            <p:cNvGrpSpPr/>
            <p:nvPr/>
          </p:nvGrpSpPr>
          <p:grpSpPr>
            <a:xfrm>
              <a:off x="4024540" y="1972867"/>
              <a:ext cx="1103960" cy="1020909"/>
              <a:chOff x="4187424" y="1973745"/>
              <a:chExt cx="1368152" cy="126522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A028A865-E187-4DFA-BA86-8EF6500AB322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 Same Side Corner Rectangle 2">
                <a:extLst>
                  <a:ext uri="{FF2B5EF4-FFF2-40B4-BE49-F238E27FC236}">
                    <a16:creationId xmlns="" xmlns:a16="http://schemas.microsoft.com/office/drawing/2014/main" id="{2B211F91-A5DE-4D74-B9B0-7831F74A06E9}"/>
                  </a:ext>
                </a:extLst>
              </p:cNvPr>
              <p:cNvSpPr/>
              <p:nvPr/>
            </p:nvSpPr>
            <p:spPr>
              <a:xfrm rot="13500000">
                <a:off x="4238887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2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0F375D4C-48E3-48D0-90AA-7FF14F1F46FE}"/>
                </a:ext>
              </a:extLst>
            </p:cNvPr>
            <p:cNvGrpSpPr/>
            <p:nvPr/>
          </p:nvGrpSpPr>
          <p:grpSpPr>
            <a:xfrm rot="3600000">
              <a:off x="5290055" y="2702554"/>
              <a:ext cx="1103960" cy="1020909"/>
              <a:chOff x="4187424" y="1973745"/>
              <a:chExt cx="1368152" cy="126522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5330847B-9134-41BE-9F47-4B3235CDC5E3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 Same Side Corner Rectangle 2">
                <a:extLst>
                  <a:ext uri="{FF2B5EF4-FFF2-40B4-BE49-F238E27FC236}">
                    <a16:creationId xmlns="" xmlns:a16="http://schemas.microsoft.com/office/drawing/2014/main" id="{A520453A-A40D-459E-80D3-DD40842BFD13}"/>
                  </a:ext>
                </a:extLst>
              </p:cNvPr>
              <p:cNvSpPr/>
              <p:nvPr/>
            </p:nvSpPr>
            <p:spPr>
              <a:xfrm rot="13500000">
                <a:off x="4238887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1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8DD210C7-D584-4FB2-8AE6-DC0518D8502D}"/>
                </a:ext>
              </a:extLst>
            </p:cNvPr>
            <p:cNvGrpSpPr/>
            <p:nvPr/>
          </p:nvGrpSpPr>
          <p:grpSpPr>
            <a:xfrm rot="7200000">
              <a:off x="5290055" y="4174803"/>
              <a:ext cx="1103960" cy="1020909"/>
              <a:chOff x="4187424" y="1973748"/>
              <a:chExt cx="1368152" cy="126522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BAE1D78A-33E1-4775-BE9C-80FDEE1749EE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ound Same Side Corner Rectangle 2">
                <a:extLst>
                  <a:ext uri="{FF2B5EF4-FFF2-40B4-BE49-F238E27FC236}">
                    <a16:creationId xmlns="" xmlns:a16="http://schemas.microsoft.com/office/drawing/2014/main" id="{6ED69095-E9E8-425A-94A1-5AB64DE48C61}"/>
                  </a:ext>
                </a:extLst>
              </p:cNvPr>
              <p:cNvSpPr/>
              <p:nvPr/>
            </p:nvSpPr>
            <p:spPr>
              <a:xfrm rot="13500000">
                <a:off x="4238887" y="1973748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6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5C6970B8-E820-453F-B9FF-9E27DFB9FEF8}"/>
                </a:ext>
              </a:extLst>
            </p:cNvPr>
            <p:cNvGrpSpPr/>
            <p:nvPr/>
          </p:nvGrpSpPr>
          <p:grpSpPr>
            <a:xfrm rot="10800000">
              <a:off x="4024540" y="4893115"/>
              <a:ext cx="1103960" cy="1020909"/>
              <a:chOff x="4187424" y="1973745"/>
              <a:chExt cx="1368152" cy="126522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="" xmlns:a16="http://schemas.microsoft.com/office/drawing/2014/main" id="{CC12A1E8-F85B-431B-AAF3-4AE6DD86847B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ound Same Side Corner Rectangle 2">
                <a:extLst>
                  <a:ext uri="{FF2B5EF4-FFF2-40B4-BE49-F238E27FC236}">
                    <a16:creationId xmlns="" xmlns:a16="http://schemas.microsoft.com/office/drawing/2014/main" id="{5240D010-5CC3-4765-A90D-CA576D4688BB}"/>
                  </a:ext>
                </a:extLst>
              </p:cNvPr>
              <p:cNvSpPr/>
              <p:nvPr/>
            </p:nvSpPr>
            <p:spPr>
              <a:xfrm rot="13500000">
                <a:off x="4238887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5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E448561-2288-4FC6-A921-EE7CF957A032}"/>
                </a:ext>
              </a:extLst>
            </p:cNvPr>
            <p:cNvGrpSpPr/>
            <p:nvPr/>
          </p:nvGrpSpPr>
          <p:grpSpPr>
            <a:xfrm rot="14400000">
              <a:off x="2766614" y="4174806"/>
              <a:ext cx="1103960" cy="1020909"/>
              <a:chOff x="4187424" y="1973745"/>
              <a:chExt cx="1368152" cy="126522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55584BDC-A1D3-4B56-BD7F-D05FF022F968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 Same Side Corner Rectangle 2">
                <a:extLst>
                  <a:ext uri="{FF2B5EF4-FFF2-40B4-BE49-F238E27FC236}">
                    <a16:creationId xmlns="" xmlns:a16="http://schemas.microsoft.com/office/drawing/2014/main" id="{A9A7C5F1-2AB8-492C-992E-C17894ED7D7E}"/>
                  </a:ext>
                </a:extLst>
              </p:cNvPr>
              <p:cNvSpPr/>
              <p:nvPr/>
            </p:nvSpPr>
            <p:spPr>
              <a:xfrm rot="13500000">
                <a:off x="4238891" y="1973745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4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ACF94C20-9D63-4CBF-9A50-219761E74F06}"/>
                </a:ext>
              </a:extLst>
            </p:cNvPr>
            <p:cNvGrpSpPr/>
            <p:nvPr/>
          </p:nvGrpSpPr>
          <p:grpSpPr>
            <a:xfrm rot="18000000">
              <a:off x="2766614" y="2702555"/>
              <a:ext cx="1103960" cy="1020909"/>
              <a:chOff x="4187424" y="1973744"/>
              <a:chExt cx="1368152" cy="126522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70744909-3E1D-4254-9EC9-D4E7ADDF4650}"/>
                  </a:ext>
                </a:extLst>
              </p:cNvPr>
              <p:cNvSpPr/>
              <p:nvPr/>
            </p:nvSpPr>
            <p:spPr>
              <a:xfrm>
                <a:off x="4187424" y="2517769"/>
                <a:ext cx="1368152" cy="72008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Round Same Side Corner Rectangle 2">
                <a:extLst>
                  <a:ext uri="{FF2B5EF4-FFF2-40B4-BE49-F238E27FC236}">
                    <a16:creationId xmlns="" xmlns:a16="http://schemas.microsoft.com/office/drawing/2014/main" id="{5C46D473-2DDD-4784-98EB-711F446F4F78}"/>
                  </a:ext>
                </a:extLst>
              </p:cNvPr>
              <p:cNvSpPr/>
              <p:nvPr/>
            </p:nvSpPr>
            <p:spPr>
              <a:xfrm rot="13500000">
                <a:off x="4238889" y="1973744"/>
                <a:ext cx="1265226" cy="1265226"/>
              </a:xfrm>
              <a:custGeom>
                <a:avLst/>
                <a:gdLst/>
                <a:ahLst/>
                <a:cxnLst/>
                <a:rect l="l" t="t" r="r" b="b"/>
                <a:pathLst>
                  <a:path w="1265226" h="1265226">
                    <a:moveTo>
                      <a:pt x="1265226" y="1265226"/>
                    </a:moveTo>
                    <a:lnTo>
                      <a:pt x="419226" y="1265226"/>
                    </a:lnTo>
                    <a:cubicBezTo>
                      <a:pt x="289991" y="1265226"/>
                      <a:pt x="185226" y="1160461"/>
                      <a:pt x="185226" y="1031226"/>
                    </a:cubicBezTo>
                    <a:cubicBezTo>
                      <a:pt x="185226" y="901991"/>
                      <a:pt x="289991" y="797226"/>
                      <a:pt x="419226" y="797226"/>
                    </a:cubicBezTo>
                    <a:lnTo>
                      <a:pt x="466301" y="797226"/>
                    </a:lnTo>
                    <a:lnTo>
                      <a:pt x="0" y="330926"/>
                    </a:lnTo>
                    <a:lnTo>
                      <a:pt x="330926" y="0"/>
                    </a:lnTo>
                    <a:lnTo>
                      <a:pt x="797225" y="466299"/>
                    </a:lnTo>
                    <a:lnTo>
                      <a:pt x="797225" y="419226"/>
                    </a:lnTo>
                    <a:cubicBezTo>
                      <a:pt x="797225" y="289991"/>
                      <a:pt x="901990" y="185226"/>
                      <a:pt x="1031225" y="185226"/>
                    </a:cubicBezTo>
                    <a:cubicBezTo>
                      <a:pt x="1160460" y="185226"/>
                      <a:pt x="1265225" y="289991"/>
                      <a:pt x="1265225" y="419226"/>
                    </a:cubicBezTo>
                    <a:lnTo>
                      <a:pt x="1265225" y="797226"/>
                    </a:lnTo>
                    <a:lnTo>
                      <a:pt x="1265226" y="797226"/>
                    </a:lnTo>
                    <a:close/>
                  </a:path>
                </a:pathLst>
              </a:custGeom>
              <a:solidFill>
                <a:schemeClr val="accent3"/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3D8CEC9-A0DF-414F-B47F-F3714F02DE31}"/>
              </a:ext>
            </a:extLst>
          </p:cNvPr>
          <p:cNvGrpSpPr/>
          <p:nvPr/>
        </p:nvGrpSpPr>
        <p:grpSpPr>
          <a:xfrm>
            <a:off x="5455660" y="3496936"/>
            <a:ext cx="1280683" cy="733351"/>
            <a:chOff x="3340671" y="1947423"/>
            <a:chExt cx="1429684" cy="733351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72D13D8A-E59D-400A-84CC-046F3ADDF324}"/>
                </a:ext>
              </a:extLst>
            </p:cNvPr>
            <p:cNvSpPr txBox="1"/>
            <p:nvPr/>
          </p:nvSpPr>
          <p:spPr>
            <a:xfrm>
              <a:off x="3340671" y="1947423"/>
              <a:ext cx="1429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7103F25-48AD-4791-9335-DB9201C802B4}"/>
                </a:ext>
              </a:extLst>
            </p:cNvPr>
            <p:cNvSpPr txBox="1"/>
            <p:nvPr/>
          </p:nvSpPr>
          <p:spPr>
            <a:xfrm>
              <a:off x="3340671" y="2219109"/>
              <a:ext cx="1429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F1CF21A9-BA8F-4E02-8326-21E58D1E9890}"/>
              </a:ext>
            </a:extLst>
          </p:cNvPr>
          <p:cNvGrpSpPr/>
          <p:nvPr/>
        </p:nvGrpSpPr>
        <p:grpSpPr>
          <a:xfrm>
            <a:off x="6993217" y="5142189"/>
            <a:ext cx="3276000" cy="923330"/>
            <a:chOff x="2551706" y="4283314"/>
            <a:chExt cx="1416829" cy="923330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F6A1F784-5FBF-4CD7-B839-9DD91F46433D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63333C9-D04E-4FEA-AD1E-8405B38CF23F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92246895-0CF7-4345-BC74-FA4C7A5D0022}"/>
              </a:ext>
            </a:extLst>
          </p:cNvPr>
          <p:cNvGrpSpPr/>
          <p:nvPr/>
        </p:nvGrpSpPr>
        <p:grpSpPr>
          <a:xfrm>
            <a:off x="8213477" y="3749685"/>
            <a:ext cx="3276000" cy="923330"/>
            <a:chOff x="2551706" y="4283314"/>
            <a:chExt cx="1416829" cy="923330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14C77AA9-1D24-4E3C-B60E-C70CFB3AE6EB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5A99D17-618B-42E0-973E-BDFB0742BC09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12790619-8DAA-4F64-BDFC-4891746F034E}"/>
              </a:ext>
            </a:extLst>
          </p:cNvPr>
          <p:cNvGrpSpPr/>
          <p:nvPr/>
        </p:nvGrpSpPr>
        <p:grpSpPr>
          <a:xfrm>
            <a:off x="8213477" y="2357181"/>
            <a:ext cx="3276000" cy="923330"/>
            <a:chOff x="2551706" y="4283314"/>
            <a:chExt cx="1416829" cy="923330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C3597581-3FCE-48D0-859C-FCB19952C7A1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91DDF999-8F69-4960-B20C-F6D47B59CA9A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6D4985E4-17C3-4C25-9178-8FAB63774F1D}"/>
              </a:ext>
            </a:extLst>
          </p:cNvPr>
          <p:cNvGrpSpPr/>
          <p:nvPr/>
        </p:nvGrpSpPr>
        <p:grpSpPr>
          <a:xfrm>
            <a:off x="729762" y="4445937"/>
            <a:ext cx="3276000" cy="923330"/>
            <a:chOff x="2551706" y="4283314"/>
            <a:chExt cx="1416829" cy="923330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F42003DB-66E6-413A-B1EA-0195AEE5D9EF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8BEC2C88-9317-4A28-B7CD-39C5541F2328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447AE23-7FCC-4DBB-9753-5AF5D7C84863}"/>
              </a:ext>
            </a:extLst>
          </p:cNvPr>
          <p:cNvGrpSpPr/>
          <p:nvPr/>
        </p:nvGrpSpPr>
        <p:grpSpPr>
          <a:xfrm>
            <a:off x="729762" y="3053433"/>
            <a:ext cx="3276000" cy="923330"/>
            <a:chOff x="2551706" y="4283314"/>
            <a:chExt cx="1416829" cy="923330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2A23640E-D25C-4BA5-BA35-479F7A11627A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435B6B04-15B4-4C0A-AF77-96A61C5A59C2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9DAB62DA-BE62-463A-8C17-063C716D188B}"/>
              </a:ext>
            </a:extLst>
          </p:cNvPr>
          <p:cNvGrpSpPr/>
          <p:nvPr/>
        </p:nvGrpSpPr>
        <p:grpSpPr>
          <a:xfrm>
            <a:off x="1948058" y="1660929"/>
            <a:ext cx="3276000" cy="923330"/>
            <a:chOff x="2551706" y="4283314"/>
            <a:chExt cx="1416829" cy="923330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53E282A8-9B16-4CEA-AD34-1A9998B46955}"/>
                </a:ext>
              </a:extLst>
            </p:cNvPr>
            <p:cNvSpPr txBox="1"/>
            <p:nvPr/>
          </p:nvSpPr>
          <p:spPr>
            <a:xfrm>
              <a:off x="2551706" y="4560313"/>
              <a:ext cx="1416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9F47E64B-52B0-4DA2-987E-4531671CD29F}"/>
                </a:ext>
              </a:extLst>
            </p:cNvPr>
            <p:cNvSpPr txBox="1"/>
            <p:nvPr/>
          </p:nvSpPr>
          <p:spPr>
            <a:xfrm>
              <a:off x="2551706" y="4283314"/>
              <a:ext cx="1404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4">
            <a:extLst>
              <a:ext uri="{FF2B5EF4-FFF2-40B4-BE49-F238E27FC236}">
                <a16:creationId xmlns="" xmlns:a16="http://schemas.microsoft.com/office/drawing/2014/main" id="{105B335D-4346-48DA-B023-7212D14BB046}"/>
              </a:ext>
            </a:extLst>
          </p:cNvPr>
          <p:cNvSpPr/>
          <p:nvPr/>
        </p:nvSpPr>
        <p:spPr>
          <a:xfrm>
            <a:off x="747961" y="20197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5">
            <a:extLst>
              <a:ext uri="{FF2B5EF4-FFF2-40B4-BE49-F238E27FC236}">
                <a16:creationId xmlns="" xmlns:a16="http://schemas.microsoft.com/office/drawing/2014/main" id="{3E1E7337-34AB-4C02-8336-C8C8994B5A9B}"/>
              </a:ext>
            </a:extLst>
          </p:cNvPr>
          <p:cNvSpPr/>
          <p:nvPr/>
        </p:nvSpPr>
        <p:spPr>
          <a:xfrm>
            <a:off x="747961" y="3577846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6">
            <a:extLst>
              <a:ext uri="{FF2B5EF4-FFF2-40B4-BE49-F238E27FC236}">
                <a16:creationId xmlns="" xmlns:a16="http://schemas.microsoft.com/office/drawing/2014/main" id="{6D3827EE-FCBF-42FB-A07E-86649FEF7DBA}"/>
              </a:ext>
            </a:extLst>
          </p:cNvPr>
          <p:cNvSpPr/>
          <p:nvPr/>
        </p:nvSpPr>
        <p:spPr>
          <a:xfrm>
            <a:off x="747961" y="513594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7">
            <a:extLst>
              <a:ext uri="{FF2B5EF4-FFF2-40B4-BE49-F238E27FC236}">
                <a16:creationId xmlns="" xmlns:a16="http://schemas.microsoft.com/office/drawing/2014/main" id="{C064E3AF-C187-444F-AA0E-28D7E0A80331}"/>
              </a:ext>
            </a:extLst>
          </p:cNvPr>
          <p:cNvGrpSpPr/>
          <p:nvPr/>
        </p:nvGrpSpPr>
        <p:grpSpPr>
          <a:xfrm>
            <a:off x="1747689" y="1839492"/>
            <a:ext cx="2412000" cy="1080592"/>
            <a:chOff x="6210998" y="1433695"/>
            <a:chExt cx="1457346" cy="1080592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106A147-F4FC-46AD-AD94-6BCDAB0F5523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43F7091-0B27-4247-B7CF-0C5F7DFEB345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="" xmlns:a16="http://schemas.microsoft.com/office/drawing/2014/main" id="{AD226C53-13E5-49AC-84B5-EA95A62BCB9B}"/>
              </a:ext>
            </a:extLst>
          </p:cNvPr>
          <p:cNvGrpSpPr/>
          <p:nvPr/>
        </p:nvGrpSpPr>
        <p:grpSpPr>
          <a:xfrm>
            <a:off x="1747689" y="3397590"/>
            <a:ext cx="2412000" cy="1080592"/>
            <a:chOff x="6210998" y="1433695"/>
            <a:chExt cx="1457346" cy="1080592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1D3B461-0E4E-419D-A6AE-D41E5119ACCB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43A12979-FF33-433A-8EB1-0825981C71E8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="" xmlns:a16="http://schemas.microsoft.com/office/drawing/2014/main" id="{01140953-78F6-44CF-8747-C9357F7160EB}"/>
              </a:ext>
            </a:extLst>
          </p:cNvPr>
          <p:cNvGrpSpPr/>
          <p:nvPr/>
        </p:nvGrpSpPr>
        <p:grpSpPr>
          <a:xfrm>
            <a:off x="1742778" y="4955688"/>
            <a:ext cx="2412000" cy="1080592"/>
            <a:chOff x="6210998" y="1433695"/>
            <a:chExt cx="1457346" cy="1080592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E033EBDD-5A49-44B6-AE46-429346E0A90F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F79CA08-90EB-4331-B22C-22E8384F56A8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Oval 16">
            <a:extLst>
              <a:ext uri="{FF2B5EF4-FFF2-40B4-BE49-F238E27FC236}">
                <a16:creationId xmlns="" xmlns:a16="http://schemas.microsoft.com/office/drawing/2014/main" id="{FEE774A3-DA01-4F52-99C5-CC94D1F77155}"/>
              </a:ext>
            </a:extLst>
          </p:cNvPr>
          <p:cNvSpPr/>
          <p:nvPr/>
        </p:nvSpPr>
        <p:spPr>
          <a:xfrm>
            <a:off x="10747226" y="2019747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7">
            <a:extLst>
              <a:ext uri="{FF2B5EF4-FFF2-40B4-BE49-F238E27FC236}">
                <a16:creationId xmlns="" xmlns:a16="http://schemas.microsoft.com/office/drawing/2014/main" id="{7BA6155E-EB1F-4802-A794-BCC7D636FC8E}"/>
              </a:ext>
            </a:extLst>
          </p:cNvPr>
          <p:cNvSpPr/>
          <p:nvPr/>
        </p:nvSpPr>
        <p:spPr>
          <a:xfrm>
            <a:off x="10747226" y="3577846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8">
            <a:extLst>
              <a:ext uri="{FF2B5EF4-FFF2-40B4-BE49-F238E27FC236}">
                <a16:creationId xmlns="" xmlns:a16="http://schemas.microsoft.com/office/drawing/2014/main" id="{E7B6D28A-3437-470A-AEF7-10891B1D3FEC}"/>
              </a:ext>
            </a:extLst>
          </p:cNvPr>
          <p:cNvSpPr/>
          <p:nvPr/>
        </p:nvSpPr>
        <p:spPr>
          <a:xfrm>
            <a:off x="10747226" y="513594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" name="Group 19">
            <a:extLst>
              <a:ext uri="{FF2B5EF4-FFF2-40B4-BE49-F238E27FC236}">
                <a16:creationId xmlns="" xmlns:a16="http://schemas.microsoft.com/office/drawing/2014/main" id="{F7D85DB2-4E55-44F6-9C4B-412F031B8177}"/>
              </a:ext>
            </a:extLst>
          </p:cNvPr>
          <p:cNvGrpSpPr/>
          <p:nvPr/>
        </p:nvGrpSpPr>
        <p:grpSpPr>
          <a:xfrm>
            <a:off x="7857728" y="1839492"/>
            <a:ext cx="2412000" cy="1080592"/>
            <a:chOff x="6210998" y="1433695"/>
            <a:chExt cx="1457346" cy="1080592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0990E83E-9AFB-43A0-A418-05A2DD6E1640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570BEC01-6353-4C7D-8EBD-5FD4B4CA98E9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="" xmlns:a16="http://schemas.microsoft.com/office/drawing/2014/main" id="{B4C9EC43-5527-4AC7-B204-96C7DD464D3B}"/>
              </a:ext>
            </a:extLst>
          </p:cNvPr>
          <p:cNvGrpSpPr/>
          <p:nvPr/>
        </p:nvGrpSpPr>
        <p:grpSpPr>
          <a:xfrm>
            <a:off x="7857728" y="3397590"/>
            <a:ext cx="2412000" cy="1080592"/>
            <a:chOff x="6210998" y="1433695"/>
            <a:chExt cx="1457346" cy="1080592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8377F918-2D78-4E4A-8757-DC433684DB68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6C62C75-8BA9-4699-B828-7A9FDA47A32A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="" xmlns:a16="http://schemas.microsoft.com/office/drawing/2014/main" id="{37ABC22E-EA1D-488B-B4E3-FB8593BC3D46}"/>
              </a:ext>
            </a:extLst>
          </p:cNvPr>
          <p:cNvGrpSpPr/>
          <p:nvPr/>
        </p:nvGrpSpPr>
        <p:grpSpPr>
          <a:xfrm>
            <a:off x="7852817" y="4955688"/>
            <a:ext cx="2412000" cy="1080592"/>
            <a:chOff x="6210998" y="1433695"/>
            <a:chExt cx="1457346" cy="1080592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6BC2150-E3F4-4E30-B2D3-B92D8229BD18}"/>
                </a:ext>
              </a:extLst>
            </p:cNvPr>
            <p:cNvSpPr txBox="1"/>
            <p:nvPr/>
          </p:nvSpPr>
          <p:spPr>
            <a:xfrm>
              <a:off x="6210998" y="1433695"/>
              <a:ext cx="1457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91657B59-057B-43B8-9DCA-5D9EBC04C50E}"/>
                </a:ext>
              </a:extLst>
            </p:cNvPr>
            <p:cNvSpPr txBox="1"/>
            <p:nvPr/>
          </p:nvSpPr>
          <p:spPr>
            <a:xfrm>
              <a:off x="6210998" y="1683290"/>
              <a:ext cx="1457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16">
            <a:extLst>
              <a:ext uri="{FF2B5EF4-FFF2-40B4-BE49-F238E27FC236}">
                <a16:creationId xmlns="" xmlns:a16="http://schemas.microsoft.com/office/drawing/2014/main" id="{253F2E68-CD8F-42DB-B301-9B07659A449F}"/>
              </a:ext>
            </a:extLst>
          </p:cNvPr>
          <p:cNvSpPr/>
          <p:nvPr/>
        </p:nvSpPr>
        <p:spPr>
          <a:xfrm>
            <a:off x="10919982" y="2248920"/>
            <a:ext cx="389014" cy="25566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Oval 21">
            <a:extLst>
              <a:ext uri="{FF2B5EF4-FFF2-40B4-BE49-F238E27FC236}">
                <a16:creationId xmlns="" xmlns:a16="http://schemas.microsoft.com/office/drawing/2014/main" id="{FA69698E-47C0-461A-BF3C-F76BB5907EB3}"/>
              </a:ext>
            </a:extLst>
          </p:cNvPr>
          <p:cNvSpPr>
            <a:spLocks noChangeAspect="1"/>
          </p:cNvSpPr>
          <p:nvPr/>
        </p:nvSpPr>
        <p:spPr>
          <a:xfrm>
            <a:off x="951953" y="3771782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27">
            <a:extLst>
              <a:ext uri="{FF2B5EF4-FFF2-40B4-BE49-F238E27FC236}">
                <a16:creationId xmlns="" xmlns:a16="http://schemas.microsoft.com/office/drawing/2014/main" id="{6C8C5BD8-180B-4FA7-9EA4-B90F87CB810F}"/>
              </a:ext>
            </a:extLst>
          </p:cNvPr>
          <p:cNvSpPr/>
          <p:nvPr/>
        </p:nvSpPr>
        <p:spPr>
          <a:xfrm>
            <a:off x="936219" y="5351453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1" name="Rounded Rectangle 7">
            <a:extLst>
              <a:ext uri="{FF2B5EF4-FFF2-40B4-BE49-F238E27FC236}">
                <a16:creationId xmlns="" xmlns:a16="http://schemas.microsoft.com/office/drawing/2014/main" id="{0EC1DB81-58ED-41B3-8823-9F3983487C13}"/>
              </a:ext>
            </a:extLst>
          </p:cNvPr>
          <p:cNvSpPr/>
          <p:nvPr/>
        </p:nvSpPr>
        <p:spPr>
          <a:xfrm>
            <a:off x="951952" y="2183046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16">
            <a:extLst>
              <a:ext uri="{FF2B5EF4-FFF2-40B4-BE49-F238E27FC236}">
                <a16:creationId xmlns="" xmlns:a16="http://schemas.microsoft.com/office/drawing/2014/main" id="{B0241654-09B3-4651-97B7-20E87D8C91D8}"/>
              </a:ext>
            </a:extLst>
          </p:cNvPr>
          <p:cNvSpPr/>
          <p:nvPr/>
        </p:nvSpPr>
        <p:spPr>
          <a:xfrm rot="2700000">
            <a:off x="10982054" y="3713399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ectangle 9">
            <a:extLst>
              <a:ext uri="{FF2B5EF4-FFF2-40B4-BE49-F238E27FC236}">
                <a16:creationId xmlns="" xmlns:a16="http://schemas.microsoft.com/office/drawing/2014/main" id="{DE9D5955-C20B-4AE2-8E51-9908CAD8DA58}"/>
              </a:ext>
            </a:extLst>
          </p:cNvPr>
          <p:cNvSpPr/>
          <p:nvPr/>
        </p:nvSpPr>
        <p:spPr>
          <a:xfrm>
            <a:off x="10938270" y="5327380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1FBF17DA-56C0-4E25-802F-CC5980D3026C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EF33360-0433-4AF3-A64E-A88A5635CE2E}"/>
              </a:ext>
            </a:extLst>
          </p:cNvPr>
          <p:cNvSpPr/>
          <p:nvPr/>
        </p:nvSpPr>
        <p:spPr>
          <a:xfrm>
            <a:off x="5618753" y="1794327"/>
            <a:ext cx="972000" cy="9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D781734-3D78-4BCA-9444-78DA5A28371E}"/>
              </a:ext>
            </a:extLst>
          </p:cNvPr>
          <p:cNvSpPr/>
          <p:nvPr/>
        </p:nvSpPr>
        <p:spPr>
          <a:xfrm>
            <a:off x="903622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B15F007-3D0A-4148-8906-B28DFD68B8FC}"/>
              </a:ext>
            </a:extLst>
          </p:cNvPr>
          <p:cNvSpPr/>
          <p:nvPr/>
        </p:nvSpPr>
        <p:spPr>
          <a:xfrm>
            <a:off x="1965358" y="5031013"/>
            <a:ext cx="8268434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FDB0DC9-5EAB-4BD4-9316-7A777A0DD76E}"/>
              </a:ext>
            </a:extLst>
          </p:cNvPr>
          <p:cNvSpPr/>
          <p:nvPr/>
        </p:nvSpPr>
        <p:spPr>
          <a:xfrm>
            <a:off x="10313338" y="5031013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23622F4-714F-481E-9006-2413544A99CF}"/>
              </a:ext>
            </a:extLst>
          </p:cNvPr>
          <p:cNvSpPr/>
          <p:nvPr/>
        </p:nvSpPr>
        <p:spPr>
          <a:xfrm>
            <a:off x="1065359" y="5255405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8" name="그룹 10">
            <a:extLst>
              <a:ext uri="{FF2B5EF4-FFF2-40B4-BE49-F238E27FC236}">
                <a16:creationId xmlns="" xmlns:a16="http://schemas.microsoft.com/office/drawing/2014/main" id="{678067F8-F330-4D7F-AC3B-3D3FE008BC68}"/>
              </a:ext>
            </a:extLst>
          </p:cNvPr>
          <p:cNvGrpSpPr/>
          <p:nvPr/>
        </p:nvGrpSpPr>
        <p:grpSpPr>
          <a:xfrm>
            <a:off x="2547991" y="5161564"/>
            <a:ext cx="7103168" cy="710904"/>
            <a:chOff x="2547991" y="5161561"/>
            <a:chExt cx="7103168" cy="710904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945A7D5A-FA80-4CA3-9E74-B5C006267795}"/>
                </a:ext>
              </a:extLst>
            </p:cNvPr>
            <p:cNvSpPr txBox="1"/>
            <p:nvPr/>
          </p:nvSpPr>
          <p:spPr>
            <a:xfrm>
              <a:off x="2547991" y="5410800"/>
              <a:ext cx="7103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7D07AD73-65AF-4F0A-88B9-951B923663DF}"/>
                </a:ext>
              </a:extLst>
            </p:cNvPr>
            <p:cNvSpPr txBox="1"/>
            <p:nvPr/>
          </p:nvSpPr>
          <p:spPr>
            <a:xfrm>
              <a:off x="2547991" y="5161561"/>
              <a:ext cx="71031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7D22E29-20D8-4946-BD08-FC672D3E1266}"/>
              </a:ext>
            </a:extLst>
          </p:cNvPr>
          <p:cNvSpPr/>
          <p:nvPr/>
        </p:nvSpPr>
        <p:spPr>
          <a:xfrm>
            <a:off x="1875971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D2DCC6D-DC86-46A2-8ED5-DCCE56C025A4}"/>
              </a:ext>
            </a:extLst>
          </p:cNvPr>
          <p:cNvSpPr/>
          <p:nvPr/>
        </p:nvSpPr>
        <p:spPr>
          <a:xfrm>
            <a:off x="2937707" y="3952117"/>
            <a:ext cx="6323736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5CD4970-ADD3-40DC-BAEC-2F612DEC7435}"/>
              </a:ext>
            </a:extLst>
          </p:cNvPr>
          <p:cNvSpPr/>
          <p:nvPr/>
        </p:nvSpPr>
        <p:spPr>
          <a:xfrm>
            <a:off x="9340988" y="3952117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C59B40F-49C4-43A1-B1C4-1AF3B2501193}"/>
              </a:ext>
            </a:extLst>
          </p:cNvPr>
          <p:cNvSpPr/>
          <p:nvPr/>
        </p:nvSpPr>
        <p:spPr>
          <a:xfrm>
            <a:off x="2037708" y="4176509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15" name="그룹 6">
            <a:extLst>
              <a:ext uri="{FF2B5EF4-FFF2-40B4-BE49-F238E27FC236}">
                <a16:creationId xmlns="" xmlns:a16="http://schemas.microsoft.com/office/drawing/2014/main" id="{D7DEDD88-9FD4-4D67-8FE0-0F0F0C700EB9}"/>
              </a:ext>
            </a:extLst>
          </p:cNvPr>
          <p:cNvGrpSpPr/>
          <p:nvPr/>
        </p:nvGrpSpPr>
        <p:grpSpPr>
          <a:xfrm>
            <a:off x="3431570" y="4082664"/>
            <a:ext cx="5336014" cy="710904"/>
            <a:chOff x="3431570" y="3972778"/>
            <a:chExt cx="5336014" cy="710904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C56C08CA-B006-49EB-9998-8956F4517B95}"/>
                </a:ext>
              </a:extLst>
            </p:cNvPr>
            <p:cNvSpPr txBox="1"/>
            <p:nvPr/>
          </p:nvSpPr>
          <p:spPr>
            <a:xfrm>
              <a:off x="3431570" y="4222017"/>
              <a:ext cx="5336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251D24C-E0AA-4601-89BC-56D31D6A11DB}"/>
                </a:ext>
              </a:extLst>
            </p:cNvPr>
            <p:cNvSpPr txBox="1"/>
            <p:nvPr/>
          </p:nvSpPr>
          <p:spPr>
            <a:xfrm>
              <a:off x="3431570" y="3972778"/>
              <a:ext cx="53360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99B02AC-22AE-40A6-B401-A9801DADDAF5}"/>
              </a:ext>
            </a:extLst>
          </p:cNvPr>
          <p:cNvSpPr/>
          <p:nvPr/>
        </p:nvSpPr>
        <p:spPr>
          <a:xfrm>
            <a:off x="2865971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9695D53-A289-49C1-8444-6FC8EE3D5068}"/>
              </a:ext>
            </a:extLst>
          </p:cNvPr>
          <p:cNvSpPr/>
          <p:nvPr/>
        </p:nvSpPr>
        <p:spPr>
          <a:xfrm>
            <a:off x="3939850" y="2873222"/>
            <a:ext cx="431945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2EE314B-8419-4CA5-BCB0-03852763E672}"/>
              </a:ext>
            </a:extLst>
          </p:cNvPr>
          <p:cNvSpPr/>
          <p:nvPr/>
        </p:nvSpPr>
        <p:spPr>
          <a:xfrm>
            <a:off x="8350988" y="2873222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8BF3C6F-3682-4EF3-8F6E-6A64421E53C4}"/>
              </a:ext>
            </a:extLst>
          </p:cNvPr>
          <p:cNvSpPr/>
          <p:nvPr/>
        </p:nvSpPr>
        <p:spPr>
          <a:xfrm>
            <a:off x="3027708" y="3097613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22" name="그룹 5">
            <a:extLst>
              <a:ext uri="{FF2B5EF4-FFF2-40B4-BE49-F238E27FC236}">
                <a16:creationId xmlns="" xmlns:a16="http://schemas.microsoft.com/office/drawing/2014/main" id="{EDDC714E-907E-4ABE-B146-43D888A7987C}"/>
              </a:ext>
            </a:extLst>
          </p:cNvPr>
          <p:cNvGrpSpPr/>
          <p:nvPr/>
        </p:nvGrpSpPr>
        <p:grpSpPr>
          <a:xfrm>
            <a:off x="4284325" y="3003770"/>
            <a:ext cx="3630504" cy="710904"/>
            <a:chOff x="4284325" y="2935254"/>
            <a:chExt cx="3630504" cy="710904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A110FA3-C504-4A9D-969E-767F4DB127E4}"/>
                </a:ext>
              </a:extLst>
            </p:cNvPr>
            <p:cNvSpPr txBox="1"/>
            <p:nvPr/>
          </p:nvSpPr>
          <p:spPr>
            <a:xfrm>
              <a:off x="4284325" y="3184493"/>
              <a:ext cx="3630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61218383-9C35-4999-AE73-06AE04200757}"/>
                </a:ext>
              </a:extLst>
            </p:cNvPr>
            <p:cNvSpPr txBox="1"/>
            <p:nvPr/>
          </p:nvSpPr>
          <p:spPr>
            <a:xfrm>
              <a:off x="4284325" y="2935254"/>
              <a:ext cx="3630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5" name="Elbow Connector 61">
            <a:extLst>
              <a:ext uri="{FF2B5EF4-FFF2-40B4-BE49-F238E27FC236}">
                <a16:creationId xmlns="" xmlns:a16="http://schemas.microsoft.com/office/drawing/2014/main" id="{9DA89D9B-17D4-4ABF-A06D-A68CC220E612}"/>
              </a:ext>
            </a:extLst>
          </p:cNvPr>
          <p:cNvCxnSpPr/>
          <p:nvPr/>
        </p:nvCxnSpPr>
        <p:spPr>
          <a:xfrm flipV="1">
            <a:off x="1359269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62">
            <a:extLst>
              <a:ext uri="{FF2B5EF4-FFF2-40B4-BE49-F238E27FC236}">
                <a16:creationId xmlns="" xmlns:a16="http://schemas.microsoft.com/office/drawing/2014/main" id="{84F7426D-6267-43CA-9B7C-7B263AD043AD}"/>
              </a:ext>
            </a:extLst>
          </p:cNvPr>
          <p:cNvCxnSpPr/>
          <p:nvPr/>
        </p:nvCxnSpPr>
        <p:spPr>
          <a:xfrm flipV="1">
            <a:off x="236058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63">
            <a:extLst>
              <a:ext uri="{FF2B5EF4-FFF2-40B4-BE49-F238E27FC236}">
                <a16:creationId xmlns="" xmlns:a16="http://schemas.microsoft.com/office/drawing/2014/main" id="{E3F6BB6A-1B6A-4369-9754-9ABD1CDD40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1065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64">
            <a:extLst>
              <a:ext uri="{FF2B5EF4-FFF2-40B4-BE49-F238E27FC236}">
                <a16:creationId xmlns="" xmlns:a16="http://schemas.microsoft.com/office/drawing/2014/main" id="{8251829D-F188-47DF-ABA4-86743C63ECF2}"/>
              </a:ext>
            </a:extLst>
          </p:cNvPr>
          <p:cNvCxnSpPr/>
          <p:nvPr/>
        </p:nvCxnSpPr>
        <p:spPr>
          <a:xfrm flipH="1" flipV="1">
            <a:off x="10352261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5">
            <a:extLst>
              <a:ext uri="{FF2B5EF4-FFF2-40B4-BE49-F238E27FC236}">
                <a16:creationId xmlns="" xmlns:a16="http://schemas.microsoft.com/office/drawing/2014/main" id="{231F709F-3D5E-464A-AAE9-22DBDD8F8607}"/>
              </a:ext>
            </a:extLst>
          </p:cNvPr>
          <p:cNvCxnSpPr/>
          <p:nvPr/>
        </p:nvCxnSpPr>
        <p:spPr>
          <a:xfrm flipH="1" flipV="1">
            <a:off x="933462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66">
            <a:extLst>
              <a:ext uri="{FF2B5EF4-FFF2-40B4-BE49-F238E27FC236}">
                <a16:creationId xmlns="" xmlns:a16="http://schemas.microsoft.com/office/drawing/2014/main" id="{EEA45C16-8978-4655-A217-37D0250D1D0A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38936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6">
            <a:extLst>
              <a:ext uri="{FF2B5EF4-FFF2-40B4-BE49-F238E27FC236}">
                <a16:creationId xmlns="" xmlns:a16="http://schemas.microsoft.com/office/drawing/2014/main" id="{30E4E21C-EEF5-489E-BFC9-AAA2C41EB383}"/>
              </a:ext>
            </a:extLst>
          </p:cNvPr>
          <p:cNvSpPr/>
          <p:nvPr/>
        </p:nvSpPr>
        <p:spPr>
          <a:xfrm rot="2700000">
            <a:off x="8674110" y="3094092"/>
            <a:ext cx="294439" cy="5278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="" xmlns:a16="http://schemas.microsoft.com/office/drawing/2014/main" id="{152443B7-B497-440B-A2D1-655EE743CB80}"/>
              </a:ext>
            </a:extLst>
          </p:cNvPr>
          <p:cNvSpPr/>
          <p:nvPr/>
        </p:nvSpPr>
        <p:spPr>
          <a:xfrm>
            <a:off x="5931269" y="2097835"/>
            <a:ext cx="364797" cy="34148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36">
            <a:extLst>
              <a:ext uri="{FF2B5EF4-FFF2-40B4-BE49-F238E27FC236}">
                <a16:creationId xmlns="" xmlns:a16="http://schemas.microsoft.com/office/drawing/2014/main" id="{C81D472F-FAC4-422C-AF6B-2DFBCDF05567}"/>
              </a:ext>
            </a:extLst>
          </p:cNvPr>
          <p:cNvSpPr/>
          <p:nvPr/>
        </p:nvSpPr>
        <p:spPr>
          <a:xfrm>
            <a:off x="9622860" y="4242860"/>
            <a:ext cx="431129" cy="36038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6">
            <a:extLst>
              <a:ext uri="{FF2B5EF4-FFF2-40B4-BE49-F238E27FC236}">
                <a16:creationId xmlns="" xmlns:a16="http://schemas.microsoft.com/office/drawing/2014/main" id="{248C7865-4E36-4B8A-8315-797C339C3E6A}"/>
              </a:ext>
            </a:extLst>
          </p:cNvPr>
          <p:cNvSpPr/>
          <p:nvPr/>
        </p:nvSpPr>
        <p:spPr>
          <a:xfrm>
            <a:off x="10598232" y="5380289"/>
            <a:ext cx="436386" cy="27344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="" xmlns:a16="http://schemas.microsoft.com/office/drawing/2014/main" id="{DBF20CA8-984F-48ED-8F8B-786AC47FFF21}"/>
              </a:ext>
            </a:extLst>
          </p:cNvPr>
          <p:cNvSpPr/>
          <p:nvPr/>
        </p:nvSpPr>
        <p:spPr>
          <a:xfrm rot="16200000">
            <a:off x="3885538" y="1823056"/>
            <a:ext cx="1468576" cy="13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56">
            <a:extLst>
              <a:ext uri="{FF2B5EF4-FFF2-40B4-BE49-F238E27FC236}">
                <a16:creationId xmlns="" xmlns:a16="http://schemas.microsoft.com/office/drawing/2014/main" id="{C36D9C24-487D-4091-935A-87BA7853C713}"/>
              </a:ext>
            </a:extLst>
          </p:cNvPr>
          <p:cNvSpPr/>
          <p:nvPr/>
        </p:nvSpPr>
        <p:spPr>
          <a:xfrm rot="5400000">
            <a:off x="6842298" y="4582318"/>
            <a:ext cx="1468576" cy="138703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345BA679-5560-4C1E-8698-A9E55819D047}"/>
              </a:ext>
            </a:extLst>
          </p:cNvPr>
          <p:cNvGrpSpPr/>
          <p:nvPr/>
        </p:nvGrpSpPr>
        <p:grpSpPr>
          <a:xfrm>
            <a:off x="7940100" y="1752358"/>
            <a:ext cx="3384391" cy="672313"/>
            <a:chOff x="4965552" y="1768882"/>
            <a:chExt cx="2583556" cy="672313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D6ACD8EF-757E-4FF2-BF4F-D6E6164EB02E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EE236E99-782C-4A10-9E87-D43A69C77C64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672819BC-03F7-4DBF-96C6-EEC5EBEAAD7C}"/>
              </a:ext>
            </a:extLst>
          </p:cNvPr>
          <p:cNvGrpSpPr/>
          <p:nvPr/>
        </p:nvGrpSpPr>
        <p:grpSpPr>
          <a:xfrm>
            <a:off x="7940100" y="2453182"/>
            <a:ext cx="3384391" cy="672313"/>
            <a:chOff x="4965552" y="1768882"/>
            <a:chExt cx="2583556" cy="672313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9115137A-CC08-492F-ACFE-410FFB8AACBE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8034D2D-2150-4BC9-BBB5-8916448F84CF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79317EA6-A7BB-440A-B0EC-63B92CDBACA3}"/>
              </a:ext>
            </a:extLst>
          </p:cNvPr>
          <p:cNvGrpSpPr/>
          <p:nvPr/>
        </p:nvGrpSpPr>
        <p:grpSpPr>
          <a:xfrm>
            <a:off x="7940100" y="3154006"/>
            <a:ext cx="3384391" cy="672313"/>
            <a:chOff x="4965552" y="1768882"/>
            <a:chExt cx="2583556" cy="672313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269E62D3-909C-4AD1-A086-EDADD29C6588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3F556A9-4E81-43E9-A3BC-EE57037B1C80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Freeform 16">
            <a:extLst>
              <a:ext uri="{FF2B5EF4-FFF2-40B4-BE49-F238E27FC236}">
                <a16:creationId xmlns="" xmlns:a16="http://schemas.microsoft.com/office/drawing/2014/main" id="{60A7F60C-7726-4E3F-A57B-6A97A9C06E7E}"/>
              </a:ext>
            </a:extLst>
          </p:cNvPr>
          <p:cNvSpPr/>
          <p:nvPr/>
        </p:nvSpPr>
        <p:spPr>
          <a:xfrm>
            <a:off x="5540831" y="1642817"/>
            <a:ext cx="2917371" cy="1277063"/>
          </a:xfrm>
          <a:custGeom>
            <a:avLst/>
            <a:gdLst>
              <a:gd name="connsiteX0" fmla="*/ 0 w 2917371"/>
              <a:gd name="connsiteY0" fmla="*/ 1349829 h 1349829"/>
              <a:gd name="connsiteX1" fmla="*/ 0 w 2917371"/>
              <a:gd name="connsiteY1" fmla="*/ 0 h 1349829"/>
              <a:gd name="connsiteX2" fmla="*/ 2917371 w 2917371"/>
              <a:gd name="connsiteY2" fmla="*/ 0 h 1349829"/>
              <a:gd name="connsiteX3" fmla="*/ 2917371 w 2917371"/>
              <a:gd name="connsiteY3" fmla="*/ 119743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1349829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Freeform 17">
            <a:extLst>
              <a:ext uri="{FF2B5EF4-FFF2-40B4-BE49-F238E27FC236}">
                <a16:creationId xmlns="" xmlns:a16="http://schemas.microsoft.com/office/drawing/2014/main" id="{5AA8D00E-19A0-4BFF-AB80-180801051FCB}"/>
              </a:ext>
            </a:extLst>
          </p:cNvPr>
          <p:cNvSpPr/>
          <p:nvPr/>
        </p:nvSpPr>
        <p:spPr>
          <a:xfrm>
            <a:off x="7023190" y="2577477"/>
            <a:ext cx="881743" cy="0"/>
          </a:xfrm>
          <a:custGeom>
            <a:avLst/>
            <a:gdLst>
              <a:gd name="connsiteX0" fmla="*/ 0 w 881743"/>
              <a:gd name="connsiteY0" fmla="*/ 0 h 0"/>
              <a:gd name="connsiteX1" fmla="*/ 881743 w 88174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743">
                <a:moveTo>
                  <a:pt x="0" y="0"/>
                </a:moveTo>
                <a:lnTo>
                  <a:pt x="881743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Freeform 18">
            <a:extLst>
              <a:ext uri="{FF2B5EF4-FFF2-40B4-BE49-F238E27FC236}">
                <a16:creationId xmlns="" xmlns:a16="http://schemas.microsoft.com/office/drawing/2014/main" id="{26D8B266-34F9-4E7D-A99A-C41515C7722D}"/>
              </a:ext>
            </a:extLst>
          </p:cNvPr>
          <p:cNvSpPr/>
          <p:nvPr/>
        </p:nvSpPr>
        <p:spPr>
          <a:xfrm>
            <a:off x="7436846" y="3477382"/>
            <a:ext cx="468086" cy="0"/>
          </a:xfrm>
          <a:custGeom>
            <a:avLst/>
            <a:gdLst>
              <a:gd name="connsiteX0" fmla="*/ 0 w 468086"/>
              <a:gd name="connsiteY0" fmla="*/ 0 h 0"/>
              <a:gd name="connsiteX1" fmla="*/ 468086 w 4680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4AD7BAA-C786-4F2F-B1BD-6AD4419D098E}"/>
              </a:ext>
            </a:extLst>
          </p:cNvPr>
          <p:cNvGrpSpPr/>
          <p:nvPr/>
        </p:nvGrpSpPr>
        <p:grpSpPr>
          <a:xfrm>
            <a:off x="888022" y="4047360"/>
            <a:ext cx="3391027" cy="672313"/>
            <a:chOff x="4965552" y="1768882"/>
            <a:chExt cx="2583556" cy="672313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5B318F6-5DF3-43EC-865D-F6500264AC43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786CDC5C-2523-4E60-B531-BF012BC9FD41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240AC73C-0069-4703-A9E3-5FF15A3C9C4A}"/>
              </a:ext>
            </a:extLst>
          </p:cNvPr>
          <p:cNvGrpSpPr/>
          <p:nvPr/>
        </p:nvGrpSpPr>
        <p:grpSpPr>
          <a:xfrm>
            <a:off x="888022" y="4743788"/>
            <a:ext cx="3391027" cy="672313"/>
            <a:chOff x="4965552" y="1768882"/>
            <a:chExt cx="2583556" cy="672313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3EFD8589-0F2B-4EA3-8A79-78F8E07C5C8C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D6BA88BC-1EB7-4265-8AA8-F5C2D3A95FF7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7A10A545-ABDB-4907-8CD7-8D2E3E01A060}"/>
              </a:ext>
            </a:extLst>
          </p:cNvPr>
          <p:cNvGrpSpPr/>
          <p:nvPr/>
        </p:nvGrpSpPr>
        <p:grpSpPr>
          <a:xfrm>
            <a:off x="888022" y="5440216"/>
            <a:ext cx="3391027" cy="672313"/>
            <a:chOff x="4965552" y="1768882"/>
            <a:chExt cx="2583556" cy="672313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BE7E13CA-6C0A-44D5-B9C1-59DAE87AECB3}"/>
                </a:ext>
              </a:extLst>
            </p:cNvPr>
            <p:cNvSpPr txBox="1"/>
            <p:nvPr/>
          </p:nvSpPr>
          <p:spPr>
            <a:xfrm>
              <a:off x="4965552" y="1979530"/>
              <a:ext cx="2583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057799C-0A99-4EBC-A06C-ECFDA39A4E26}"/>
                </a:ext>
              </a:extLst>
            </p:cNvPr>
            <p:cNvSpPr txBox="1"/>
            <p:nvPr/>
          </p:nvSpPr>
          <p:spPr>
            <a:xfrm>
              <a:off x="4965552" y="1768882"/>
              <a:ext cx="2583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Freeform 79">
            <a:extLst>
              <a:ext uri="{FF2B5EF4-FFF2-40B4-BE49-F238E27FC236}">
                <a16:creationId xmlns="" xmlns:a16="http://schemas.microsoft.com/office/drawing/2014/main" id="{45E8B407-891D-4CBA-8F39-CE7F890174EB}"/>
              </a:ext>
            </a:extLst>
          </p:cNvPr>
          <p:cNvSpPr/>
          <p:nvPr/>
        </p:nvSpPr>
        <p:spPr>
          <a:xfrm flipH="1" flipV="1">
            <a:off x="3719737" y="5060918"/>
            <a:ext cx="2917371" cy="1132835"/>
          </a:xfrm>
          <a:custGeom>
            <a:avLst/>
            <a:gdLst>
              <a:gd name="connsiteX0" fmla="*/ 0 w 2917371"/>
              <a:gd name="connsiteY0" fmla="*/ 1349829 h 1349829"/>
              <a:gd name="connsiteX1" fmla="*/ 0 w 2917371"/>
              <a:gd name="connsiteY1" fmla="*/ 0 h 1349829"/>
              <a:gd name="connsiteX2" fmla="*/ 2917371 w 2917371"/>
              <a:gd name="connsiteY2" fmla="*/ 0 h 1349829"/>
              <a:gd name="connsiteX3" fmla="*/ 2917371 w 2917371"/>
              <a:gd name="connsiteY3" fmla="*/ 119743 h 134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1349829">
                <a:moveTo>
                  <a:pt x="0" y="1349829"/>
                </a:moveTo>
                <a:lnTo>
                  <a:pt x="0" y="0"/>
                </a:lnTo>
                <a:lnTo>
                  <a:pt x="2917371" y="0"/>
                </a:lnTo>
                <a:lnTo>
                  <a:pt x="2917371" y="119743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Freeform 80">
            <a:extLst>
              <a:ext uri="{FF2B5EF4-FFF2-40B4-BE49-F238E27FC236}">
                <a16:creationId xmlns="" xmlns:a16="http://schemas.microsoft.com/office/drawing/2014/main" id="{46094FE5-FFB8-437C-B65D-2EB87A12A663}"/>
              </a:ext>
            </a:extLst>
          </p:cNvPr>
          <p:cNvSpPr/>
          <p:nvPr/>
        </p:nvSpPr>
        <p:spPr>
          <a:xfrm rot="10800000">
            <a:off x="4296678" y="5282554"/>
            <a:ext cx="881743" cy="0"/>
          </a:xfrm>
          <a:custGeom>
            <a:avLst/>
            <a:gdLst>
              <a:gd name="connsiteX0" fmla="*/ 0 w 881743"/>
              <a:gd name="connsiteY0" fmla="*/ 0 h 0"/>
              <a:gd name="connsiteX1" fmla="*/ 881743 w 88174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743">
                <a:moveTo>
                  <a:pt x="0" y="0"/>
                </a:moveTo>
                <a:lnTo>
                  <a:pt x="881743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Freeform 81">
            <a:extLst>
              <a:ext uri="{FF2B5EF4-FFF2-40B4-BE49-F238E27FC236}">
                <a16:creationId xmlns="" xmlns:a16="http://schemas.microsoft.com/office/drawing/2014/main" id="{A254E898-20CB-405E-85AF-8F2D013FA0D1}"/>
              </a:ext>
            </a:extLst>
          </p:cNvPr>
          <p:cNvSpPr/>
          <p:nvPr/>
        </p:nvSpPr>
        <p:spPr>
          <a:xfrm rot="10800000">
            <a:off x="4296678" y="4383514"/>
            <a:ext cx="468086" cy="0"/>
          </a:xfrm>
          <a:custGeom>
            <a:avLst/>
            <a:gdLst>
              <a:gd name="connsiteX0" fmla="*/ 0 w 468086"/>
              <a:gd name="connsiteY0" fmla="*/ 0 h 0"/>
              <a:gd name="connsiteX1" fmla="*/ 468086 w 4680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>
                <a:moveTo>
                  <a:pt x="0" y="0"/>
                </a:moveTo>
                <a:lnTo>
                  <a:pt x="468086" y="0"/>
                </a:lnTo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60A5D299-FB8E-4CCC-BF0A-40FA8AED80FE}"/>
              </a:ext>
            </a:extLst>
          </p:cNvPr>
          <p:cNvGrpSpPr/>
          <p:nvPr/>
        </p:nvGrpSpPr>
        <p:grpSpPr>
          <a:xfrm>
            <a:off x="8516065" y="4751981"/>
            <a:ext cx="2711712" cy="1068786"/>
            <a:chOff x="270023" y="1671304"/>
            <a:chExt cx="2279585" cy="1079474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CBE17347-D378-45BE-B65A-C225E1C6B546}"/>
                </a:ext>
              </a:extLst>
            </p:cNvPr>
            <p:cNvSpPr txBox="1"/>
            <p:nvPr/>
          </p:nvSpPr>
          <p:spPr>
            <a:xfrm>
              <a:off x="270024" y="1911471"/>
              <a:ext cx="2279584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AE24D849-0C42-47E8-B2B9-7DDFA7F8B851}"/>
                </a:ext>
              </a:extLst>
            </p:cNvPr>
            <p:cNvSpPr txBox="1"/>
            <p:nvPr/>
          </p:nvSpPr>
          <p:spPr>
            <a:xfrm>
              <a:off x="270023" y="1671304"/>
              <a:ext cx="2279584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4C4F2392-E3FD-4D9B-B331-BB511911443D}"/>
              </a:ext>
            </a:extLst>
          </p:cNvPr>
          <p:cNvGrpSpPr/>
          <p:nvPr/>
        </p:nvGrpSpPr>
        <p:grpSpPr>
          <a:xfrm>
            <a:off x="952166" y="2033811"/>
            <a:ext cx="2734154" cy="1068786"/>
            <a:chOff x="270023" y="1671304"/>
            <a:chExt cx="2279585" cy="1079474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BD2AFA86-E8B7-43B3-A9F2-F8F609049B1B}"/>
                </a:ext>
              </a:extLst>
            </p:cNvPr>
            <p:cNvSpPr txBox="1"/>
            <p:nvPr/>
          </p:nvSpPr>
          <p:spPr>
            <a:xfrm>
              <a:off x="270024" y="1911471"/>
              <a:ext cx="2279584" cy="83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B8C5EC6-D654-41CE-AA04-32BEF530980A}"/>
                </a:ext>
              </a:extLst>
            </p:cNvPr>
            <p:cNvSpPr txBox="1"/>
            <p:nvPr/>
          </p:nvSpPr>
          <p:spPr>
            <a:xfrm>
              <a:off x="270023" y="1671304"/>
              <a:ext cx="2279584" cy="31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2EAE5C0E-7BB0-41D3-A743-1A14D2F96ABB}"/>
              </a:ext>
            </a:extLst>
          </p:cNvPr>
          <p:cNvGrpSpPr/>
          <p:nvPr/>
        </p:nvGrpSpPr>
        <p:grpSpPr>
          <a:xfrm>
            <a:off x="4804222" y="1983399"/>
            <a:ext cx="2583556" cy="3900173"/>
            <a:chOff x="3253514" y="1896261"/>
            <a:chExt cx="2398606" cy="3620970"/>
          </a:xfrm>
        </p:grpSpPr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6746A550-EDE4-4962-A72A-40DE3340911F}"/>
                </a:ext>
              </a:extLst>
            </p:cNvPr>
            <p:cNvGrpSpPr/>
            <p:nvPr/>
          </p:nvGrpSpPr>
          <p:grpSpPr>
            <a:xfrm>
              <a:off x="3741014" y="1896261"/>
              <a:ext cx="1911106" cy="1929974"/>
              <a:chOff x="3516559" y="2420888"/>
              <a:chExt cx="1911106" cy="1929974"/>
            </a:xfrm>
          </p:grpSpPr>
          <p:sp>
            <p:nvSpPr>
              <p:cNvPr id="42" name="Hexagon 41">
                <a:extLst>
                  <a:ext uri="{FF2B5EF4-FFF2-40B4-BE49-F238E27FC236}">
                    <a16:creationId xmlns="" xmlns:a16="http://schemas.microsoft.com/office/drawing/2014/main" id="{1AA2419F-9A95-4B93-862C-06885C27FB81}"/>
                  </a:ext>
                </a:extLst>
              </p:cNvPr>
              <p:cNvSpPr/>
              <p:nvPr/>
            </p:nvSpPr>
            <p:spPr>
              <a:xfrm rot="5400000">
                <a:off x="3929172" y="2495777"/>
                <a:ext cx="1085881" cy="936104"/>
              </a:xfrm>
              <a:prstGeom prst="hexagon">
                <a:avLst>
                  <a:gd name="adj" fmla="val 29070"/>
                  <a:gd name="vf" fmla="val 115470"/>
                </a:avLst>
              </a:pr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="" xmlns:a16="http://schemas.microsoft.com/office/drawing/2014/main" id="{C56921FF-9B6C-421C-AEFA-ED9BB2F6F219}"/>
                  </a:ext>
                </a:extLst>
              </p:cNvPr>
              <p:cNvGrpSpPr/>
              <p:nvPr/>
            </p:nvGrpSpPr>
            <p:grpSpPr>
              <a:xfrm>
                <a:off x="3516559" y="3264981"/>
                <a:ext cx="1911106" cy="1085881"/>
                <a:chOff x="3516559" y="3264981"/>
                <a:chExt cx="1911106" cy="1085881"/>
              </a:xfrm>
            </p:grpSpPr>
            <p:sp>
              <p:nvSpPr>
                <p:cNvPr id="44" name="Hexagon 43">
                  <a:extLst>
                    <a:ext uri="{FF2B5EF4-FFF2-40B4-BE49-F238E27FC236}">
                      <a16:creationId xmlns="" xmlns:a16="http://schemas.microsoft.com/office/drawing/2014/main" id="{B07CDD88-AC53-4199-A9C7-8F67691A7943}"/>
                    </a:ext>
                  </a:extLst>
                </p:cNvPr>
                <p:cNvSpPr/>
                <p:nvPr/>
              </p:nvSpPr>
              <p:spPr>
                <a:xfrm rot="5400000">
                  <a:off x="4416672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Hexagon 44">
                  <a:extLst>
                    <a:ext uri="{FF2B5EF4-FFF2-40B4-BE49-F238E27FC236}">
                      <a16:creationId xmlns="" xmlns:a16="http://schemas.microsoft.com/office/drawing/2014/main" id="{5B90C88B-AD89-4165-93E6-701951DCF612}"/>
                    </a:ext>
                  </a:extLst>
                </p:cNvPr>
                <p:cNvSpPr/>
                <p:nvPr/>
              </p:nvSpPr>
              <p:spPr>
                <a:xfrm rot="5400000">
                  <a:off x="3441670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FA534048-F099-49C3-85B7-09D08D250BFE}"/>
                </a:ext>
              </a:extLst>
            </p:cNvPr>
            <p:cNvGrpSpPr/>
            <p:nvPr/>
          </p:nvGrpSpPr>
          <p:grpSpPr>
            <a:xfrm rot="10800000">
              <a:off x="3253514" y="3587257"/>
              <a:ext cx="1911106" cy="1929974"/>
              <a:chOff x="3516559" y="2420888"/>
              <a:chExt cx="1911106" cy="1929974"/>
            </a:xfrm>
          </p:grpSpPr>
          <p:sp>
            <p:nvSpPr>
              <p:cNvPr id="38" name="Hexagon 37">
                <a:extLst>
                  <a:ext uri="{FF2B5EF4-FFF2-40B4-BE49-F238E27FC236}">
                    <a16:creationId xmlns="" xmlns:a16="http://schemas.microsoft.com/office/drawing/2014/main" id="{30606743-2EE7-444F-8087-EEB9F428E071}"/>
                  </a:ext>
                </a:extLst>
              </p:cNvPr>
              <p:cNvSpPr/>
              <p:nvPr/>
            </p:nvSpPr>
            <p:spPr>
              <a:xfrm rot="5400000">
                <a:off x="3929172" y="2495777"/>
                <a:ext cx="1085881" cy="936104"/>
              </a:xfrm>
              <a:prstGeom prst="hexagon">
                <a:avLst>
                  <a:gd name="adj" fmla="val 29070"/>
                  <a:gd name="vf" fmla="val 115470"/>
                </a:avLst>
              </a:prstGeom>
              <a:solidFill>
                <a:schemeClr val="accent4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="" xmlns:a16="http://schemas.microsoft.com/office/drawing/2014/main" id="{B41F6BAE-BAE8-46DE-A37E-8588A123BD4F}"/>
                  </a:ext>
                </a:extLst>
              </p:cNvPr>
              <p:cNvGrpSpPr/>
              <p:nvPr/>
            </p:nvGrpSpPr>
            <p:grpSpPr>
              <a:xfrm>
                <a:off x="3516559" y="3264981"/>
                <a:ext cx="1911106" cy="1085881"/>
                <a:chOff x="3516559" y="3264981"/>
                <a:chExt cx="1911106" cy="1085881"/>
              </a:xfrm>
            </p:grpSpPr>
            <p:sp>
              <p:nvSpPr>
                <p:cNvPr id="40" name="Hexagon 39">
                  <a:extLst>
                    <a:ext uri="{FF2B5EF4-FFF2-40B4-BE49-F238E27FC236}">
                      <a16:creationId xmlns="" xmlns:a16="http://schemas.microsoft.com/office/drawing/2014/main" id="{64E7FE7C-AB25-45C8-AE0B-8C24026ACA87}"/>
                    </a:ext>
                  </a:extLst>
                </p:cNvPr>
                <p:cNvSpPr/>
                <p:nvPr/>
              </p:nvSpPr>
              <p:spPr>
                <a:xfrm rot="5400000">
                  <a:off x="4416672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1" name="Hexagon 40">
                  <a:extLst>
                    <a:ext uri="{FF2B5EF4-FFF2-40B4-BE49-F238E27FC236}">
                      <a16:creationId xmlns="" xmlns:a16="http://schemas.microsoft.com/office/drawing/2014/main" id="{C72BDC6D-99A6-4621-8E22-B69BB2635221}"/>
                    </a:ext>
                  </a:extLst>
                </p:cNvPr>
                <p:cNvSpPr/>
                <p:nvPr/>
              </p:nvSpPr>
              <p:spPr>
                <a:xfrm rot="5400000">
                  <a:off x="3441670" y="3339870"/>
                  <a:ext cx="1085881" cy="936104"/>
                </a:xfrm>
                <a:prstGeom prst="hexagon">
                  <a:avLst>
                    <a:gd name="adj" fmla="val 29070"/>
                    <a:gd name="vf" fmla="val 115470"/>
                  </a:avLst>
                </a:prstGeom>
                <a:solidFill>
                  <a:schemeClr val="accent4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sp>
        <p:nvSpPr>
          <p:cNvPr id="46" name="Rectangle 30">
            <a:extLst>
              <a:ext uri="{FF2B5EF4-FFF2-40B4-BE49-F238E27FC236}">
                <a16:creationId xmlns="" xmlns:a16="http://schemas.microsoft.com/office/drawing/2014/main" id="{EA6BFA0C-4B77-4CBB-9CF1-7CC507388758}"/>
              </a:ext>
            </a:extLst>
          </p:cNvPr>
          <p:cNvSpPr/>
          <p:nvPr/>
        </p:nvSpPr>
        <p:spPr>
          <a:xfrm>
            <a:off x="5695799" y="3331540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Frame 17">
            <a:extLst>
              <a:ext uri="{FF2B5EF4-FFF2-40B4-BE49-F238E27FC236}">
                <a16:creationId xmlns="" xmlns:a16="http://schemas.microsoft.com/office/drawing/2014/main" id="{E315BA8E-2F2C-416A-BBB7-C2FC69F308E8}"/>
              </a:ext>
            </a:extLst>
          </p:cNvPr>
          <p:cNvSpPr/>
          <p:nvPr/>
        </p:nvSpPr>
        <p:spPr>
          <a:xfrm>
            <a:off x="6220276" y="242764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Rectangle 130">
            <a:extLst>
              <a:ext uri="{FF2B5EF4-FFF2-40B4-BE49-F238E27FC236}">
                <a16:creationId xmlns="" xmlns:a16="http://schemas.microsoft.com/office/drawing/2014/main" id="{0EF6DB6A-E5DB-4FF9-A178-B31131937C12}"/>
              </a:ext>
            </a:extLst>
          </p:cNvPr>
          <p:cNvSpPr/>
          <p:nvPr/>
        </p:nvSpPr>
        <p:spPr>
          <a:xfrm>
            <a:off x="5127190" y="4234780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Isosceles Triangle 8">
            <a:extLst>
              <a:ext uri="{FF2B5EF4-FFF2-40B4-BE49-F238E27FC236}">
                <a16:creationId xmlns="" xmlns:a16="http://schemas.microsoft.com/office/drawing/2014/main" id="{38A103EE-8405-4F4D-B7C0-B1D7436F8777}"/>
              </a:ext>
            </a:extLst>
          </p:cNvPr>
          <p:cNvSpPr/>
          <p:nvPr/>
        </p:nvSpPr>
        <p:spPr>
          <a:xfrm rot="16200000">
            <a:off x="6210164" y="4177852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Freeform 18">
            <a:extLst>
              <a:ext uri="{FF2B5EF4-FFF2-40B4-BE49-F238E27FC236}">
                <a16:creationId xmlns="" xmlns:a16="http://schemas.microsoft.com/office/drawing/2014/main" id="{9587B07F-B235-445D-A0D3-1A55764DC7A8}"/>
              </a:ext>
            </a:extLst>
          </p:cNvPr>
          <p:cNvSpPr/>
          <p:nvPr/>
        </p:nvSpPr>
        <p:spPr>
          <a:xfrm>
            <a:off x="5619736" y="508557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Donut 39">
            <a:extLst>
              <a:ext uri="{FF2B5EF4-FFF2-40B4-BE49-F238E27FC236}">
                <a16:creationId xmlns="" xmlns:a16="http://schemas.microsoft.com/office/drawing/2014/main" id="{91AB55C3-9411-4783-8E6C-E16A95451A17}"/>
              </a:ext>
            </a:extLst>
          </p:cNvPr>
          <p:cNvSpPr/>
          <p:nvPr/>
        </p:nvSpPr>
        <p:spPr>
          <a:xfrm>
            <a:off x="6686110" y="3279118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9" y="97136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cs typeface="Arial" pitchFamily="34" charset="0"/>
              </a:rPr>
              <a:t>S</a:t>
            </a:r>
            <a:r>
              <a:rPr lang="en-US" altLang="ko-KR" sz="4800" b="1" dirty="0">
                <a:cs typeface="Arial" pitchFamily="34" charset="0"/>
              </a:rPr>
              <a:t>LIDE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E475BEE-6325-441B-8B2A-5BB7F38C366B}"/>
              </a:ext>
            </a:extLst>
          </p:cNvPr>
          <p:cNvSpPr txBox="1"/>
          <p:nvPr/>
        </p:nvSpPr>
        <p:spPr>
          <a:xfrm>
            <a:off x="1182227" y="3419169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171597" y="2658347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094310E-FF96-4BC3-9BD0-C856081FB5E4}"/>
              </a:ext>
            </a:extLst>
          </p:cNvPr>
          <p:cNvSpPr txBox="1"/>
          <p:nvPr/>
        </p:nvSpPr>
        <p:spPr>
          <a:xfrm>
            <a:off x="1171598" y="4085626"/>
            <a:ext cx="3734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D749883-F4A1-438D-B890-0AC84D75DAC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</p:spTree>
    <p:extLst>
      <p:ext uri="{BB962C8B-B14F-4D97-AF65-F5344CB8AC3E}">
        <p14:creationId xmlns:p14="http://schemas.microsoft.com/office/powerpoint/2010/main" val="2799171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427EFB4-D9E5-4542-B5E6-D3A1B584B03B}"/>
              </a:ext>
            </a:extLst>
          </p:cNvPr>
          <p:cNvSpPr txBox="1"/>
          <p:nvPr/>
        </p:nvSpPr>
        <p:spPr>
          <a:xfrm>
            <a:off x="7242429" y="2088130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7242429" y="2388536"/>
            <a:ext cx="3967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C85D64F-3DFC-47D7-A800-DF3B4E913E90}"/>
              </a:ext>
            </a:extLst>
          </p:cNvPr>
          <p:cNvSpPr txBox="1"/>
          <p:nvPr/>
        </p:nvSpPr>
        <p:spPr>
          <a:xfrm>
            <a:off x="7242429" y="3773220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8EAF725-C951-482F-9DE9-6EBDB1CA7FBB}"/>
              </a:ext>
            </a:extLst>
          </p:cNvPr>
          <p:cNvSpPr txBox="1"/>
          <p:nvPr/>
        </p:nvSpPr>
        <p:spPr>
          <a:xfrm>
            <a:off x="7242429" y="4073627"/>
            <a:ext cx="3967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grpSp>
        <p:nvGrpSpPr>
          <p:cNvPr id="7" name="그룹 2">
            <a:extLst>
              <a:ext uri="{FF2B5EF4-FFF2-40B4-BE49-F238E27FC236}">
                <a16:creationId xmlns="" xmlns:a16="http://schemas.microsoft.com/office/drawing/2014/main" id="{4F7711B4-5400-4B3E-AC74-09D3BB19AAF0}"/>
              </a:ext>
            </a:extLst>
          </p:cNvPr>
          <p:cNvGrpSpPr/>
          <p:nvPr/>
        </p:nvGrpSpPr>
        <p:grpSpPr>
          <a:xfrm>
            <a:off x="981878" y="1835170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BA08EDCD-74F1-41C8-958C-B050B447B5D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E1615CC8-42FF-41DC-937E-95D318228071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00BC499C-0CF9-4426-BD7E-E11F19F96885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92EF54AA-4131-4105-A870-1526A5C6A764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03EFC4C0-F436-419C-B1ED-F168FDA550F5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F986AD8E-B080-425A-956A-79FF71FB6555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0C48393A-CDA2-49E7-B504-5101F8C155B9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88A4036F-EAB2-4995-8211-7DB8B5668C35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8928D9C7-A140-41B3-B62F-B487807F1D73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F91D6EA0-F8E0-4656-8671-76544FA829AF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7EF639CC-E99F-4E18-BAC2-D587FB87AA4A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35B1A38A-2FE3-4EB2-825B-8F1DA73F8F35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8AAB1F60-C20A-4999-A397-9C19D211306E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C469E5B-48CB-4DEE-A344-617C88FAE681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Contents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Here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EDCC7241-E753-4AFB-A3B3-ED37ECD3E84A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D08EC45C-4E4B-4A42-8776-210E541B7B9B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E2D2AC98-E1FB-45EA-BC3C-3F7F830AE74D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E9F29401-43F2-4ACC-9A2B-B25058FF869D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D8689A24-4319-41B5-B469-5BEA5E9FEE1B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29478BC5-1BD6-4ADC-A11D-90DF4387FB2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DBD73B67-25FA-457E-8D4C-409237C0B79E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E182AA1D-AC80-41D4-8383-0CC896ADE1F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FE236479-423C-4035-92FA-60DB4DC1B32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A8054C4D-4DEA-48C9-B8CB-3BBFC820A444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40">
              <a:extLst>
                <a:ext uri="{FF2B5EF4-FFF2-40B4-BE49-F238E27FC236}">
                  <a16:creationId xmlns="" xmlns:a16="http://schemas.microsoft.com/office/drawing/2014/main" id="{1B3DDEBE-3364-4868-BCF2-4A45DE9D702C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0">
              <a:extLst>
                <a:ext uri="{FF2B5EF4-FFF2-40B4-BE49-F238E27FC236}">
                  <a16:creationId xmlns="" xmlns:a16="http://schemas.microsoft.com/office/drawing/2014/main" id="{2E6BE91B-EA8F-4303-9E2D-5F4DCB07C963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36">
              <a:extLst>
                <a:ext uri="{FF2B5EF4-FFF2-40B4-BE49-F238E27FC236}">
                  <a16:creationId xmlns="" xmlns:a16="http://schemas.microsoft.com/office/drawing/2014/main" id="{E121C6D4-23BF-4E19-BA1C-394098B3492C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=""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=""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=""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=""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=""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=""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Hexagon 68">
            <a:extLst>
              <a:ext uri="{FF2B5EF4-FFF2-40B4-BE49-F238E27FC236}">
                <a16:creationId xmlns="" xmlns:a16="http://schemas.microsoft.com/office/drawing/2014/main" id="{9022950D-1900-4507-9E3E-BDD2E111E34D}"/>
              </a:ext>
            </a:extLst>
          </p:cNvPr>
          <p:cNvSpPr/>
          <p:nvPr/>
        </p:nvSpPr>
        <p:spPr>
          <a:xfrm rot="10800000">
            <a:off x="4563050" y="3292510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Hexagon 68">
            <a:extLst>
              <a:ext uri="{FF2B5EF4-FFF2-40B4-BE49-F238E27FC236}">
                <a16:creationId xmlns="" xmlns:a16="http://schemas.microsoft.com/office/drawing/2014/main" id="{7AE2D459-14D1-46D4-9BB5-77C992E3F56C}"/>
              </a:ext>
            </a:extLst>
          </p:cNvPr>
          <p:cNvSpPr/>
          <p:nvPr/>
        </p:nvSpPr>
        <p:spPr>
          <a:xfrm>
            <a:off x="3554938" y="2052394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DD37A9A8-7A33-42EE-950E-3AC5569D3C2B}"/>
              </a:ext>
            </a:extLst>
          </p:cNvPr>
          <p:cNvGrpSpPr/>
          <p:nvPr/>
        </p:nvGrpSpPr>
        <p:grpSpPr>
          <a:xfrm>
            <a:off x="7896414" y="1734884"/>
            <a:ext cx="3582230" cy="1107996"/>
            <a:chOff x="2551706" y="4283314"/>
            <a:chExt cx="1468131" cy="1107996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0D693D52-FE32-47B8-BDC8-D146CC7DE48B}"/>
                </a:ext>
              </a:extLst>
            </p:cNvPr>
            <p:cNvSpPr txBox="1"/>
            <p:nvPr/>
          </p:nvSpPr>
          <p:spPr>
            <a:xfrm>
              <a:off x="2551706" y="4560313"/>
              <a:ext cx="1468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BA4C1AE3-E0A6-40BD-9259-61A7BD9AF92C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53FBDB6-C76A-486A-B0E5-9460E0D44E8F}"/>
              </a:ext>
            </a:extLst>
          </p:cNvPr>
          <p:cNvGrpSpPr/>
          <p:nvPr/>
        </p:nvGrpSpPr>
        <p:grpSpPr>
          <a:xfrm>
            <a:off x="680936" y="4965455"/>
            <a:ext cx="3648076" cy="1107996"/>
            <a:chOff x="2551706" y="4283314"/>
            <a:chExt cx="1480091" cy="1107996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9B56C42-6585-4C6F-8390-1406C65F4ECF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6C29BE71-457C-4F50-B78F-1D5131505E96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55A70DC-4154-4F4C-9A7F-D2F37FC6006C}"/>
              </a:ext>
            </a:extLst>
          </p:cNvPr>
          <p:cNvGrpSpPr/>
          <p:nvPr/>
        </p:nvGrpSpPr>
        <p:grpSpPr>
          <a:xfrm>
            <a:off x="4144503" y="3323184"/>
            <a:ext cx="1807483" cy="787964"/>
            <a:chOff x="4594236" y="2114926"/>
            <a:chExt cx="2232248" cy="787964"/>
          </a:xfrm>
        </p:grpSpPr>
        <p:sp>
          <p:nvSpPr>
            <p:cNvPr id="12" name="Text Placeholder 12">
              <a:extLst>
                <a:ext uri="{FF2B5EF4-FFF2-40B4-BE49-F238E27FC236}">
                  <a16:creationId xmlns="" xmlns:a16="http://schemas.microsoft.com/office/drawing/2014/main" id="{6CF560B6-2E95-49C6-A7CB-6E20C0094120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 Placeholder 13">
              <a:extLst>
                <a:ext uri="{FF2B5EF4-FFF2-40B4-BE49-F238E27FC236}">
                  <a16:creationId xmlns="" xmlns:a16="http://schemas.microsoft.com/office/drawing/2014/main" id="{A807C4C6-AAE6-4BE4-B16E-EE49778F25F0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EF92501D-DF4E-4BE8-8F91-C301B6CBD706}"/>
              </a:ext>
            </a:extLst>
          </p:cNvPr>
          <p:cNvGrpSpPr/>
          <p:nvPr/>
        </p:nvGrpSpPr>
        <p:grpSpPr>
          <a:xfrm>
            <a:off x="6344388" y="4566122"/>
            <a:ext cx="1807483" cy="787964"/>
            <a:chOff x="4594236" y="2114926"/>
            <a:chExt cx="2232248" cy="787964"/>
          </a:xfrm>
        </p:grpSpPr>
        <p:sp>
          <p:nvSpPr>
            <p:cNvPr id="15" name="Text Placeholder 12">
              <a:extLst>
                <a:ext uri="{FF2B5EF4-FFF2-40B4-BE49-F238E27FC236}">
                  <a16:creationId xmlns="" xmlns:a16="http://schemas.microsoft.com/office/drawing/2014/main" id="{767B08B4-DA02-4099-B5A3-DBC58A2B033A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="" xmlns:a16="http://schemas.microsoft.com/office/drawing/2014/main" id="{D8DB3064-49E0-407A-9741-5C9625228E64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A0004388-C247-410F-B534-8B1A286B9974}"/>
              </a:ext>
            </a:extLst>
          </p:cNvPr>
          <p:cNvSpPr/>
          <p:nvPr/>
        </p:nvSpPr>
        <p:spPr>
          <a:xfrm rot="18900000">
            <a:off x="6938414" y="3852744"/>
            <a:ext cx="697254" cy="56009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ounded Rectangle 8">
            <a:extLst>
              <a:ext uri="{FF2B5EF4-FFF2-40B4-BE49-F238E27FC236}">
                <a16:creationId xmlns="" xmlns:a16="http://schemas.microsoft.com/office/drawing/2014/main" id="{1628E78B-D95D-4FA5-BF07-48D5F78E63FB}"/>
              </a:ext>
            </a:extLst>
          </p:cNvPr>
          <p:cNvSpPr/>
          <p:nvPr/>
        </p:nvSpPr>
        <p:spPr>
          <a:xfrm>
            <a:off x="4766200" y="2515810"/>
            <a:ext cx="525175" cy="604248"/>
          </a:xfrm>
          <a:custGeom>
            <a:avLst/>
            <a:gdLst/>
            <a:ahLst/>
            <a:cxnLst/>
            <a:rect l="l" t="t" r="r" b="b"/>
            <a:pathLst>
              <a:path w="3442170" h="3960441">
                <a:moveTo>
                  <a:pt x="658867" y="3240361"/>
                </a:moveTo>
                <a:lnTo>
                  <a:pt x="2539193" y="3240361"/>
                </a:lnTo>
                <a:cubicBezTo>
                  <a:pt x="2596541" y="3240361"/>
                  <a:pt x="2643030" y="3286850"/>
                  <a:pt x="2643030" y="3344198"/>
                </a:cubicBezTo>
                <a:lnTo>
                  <a:pt x="2643030" y="3352549"/>
                </a:lnTo>
                <a:cubicBezTo>
                  <a:pt x="2643030" y="3409897"/>
                  <a:pt x="2596541" y="3456386"/>
                  <a:pt x="2539193" y="3456386"/>
                </a:cubicBezTo>
                <a:lnTo>
                  <a:pt x="658867" y="3456386"/>
                </a:lnTo>
                <a:cubicBezTo>
                  <a:pt x="601519" y="3456386"/>
                  <a:pt x="555030" y="3409897"/>
                  <a:pt x="555030" y="3352549"/>
                </a:cubicBezTo>
                <a:lnTo>
                  <a:pt x="555030" y="3344198"/>
                </a:lnTo>
                <a:cubicBezTo>
                  <a:pt x="555030" y="3286850"/>
                  <a:pt x="601519" y="3240361"/>
                  <a:pt x="658867" y="3240361"/>
                </a:cubicBezTo>
                <a:close/>
                <a:moveTo>
                  <a:pt x="658867" y="2833796"/>
                </a:moveTo>
                <a:lnTo>
                  <a:pt x="2539193" y="2833796"/>
                </a:lnTo>
                <a:cubicBezTo>
                  <a:pt x="2596541" y="2833796"/>
                  <a:pt x="2643030" y="2880285"/>
                  <a:pt x="2643030" y="2937633"/>
                </a:cubicBezTo>
                <a:lnTo>
                  <a:pt x="2643030" y="2945984"/>
                </a:lnTo>
                <a:cubicBezTo>
                  <a:pt x="2643030" y="3003332"/>
                  <a:pt x="2596541" y="3049821"/>
                  <a:pt x="2539193" y="3049821"/>
                </a:cubicBezTo>
                <a:lnTo>
                  <a:pt x="658867" y="3049821"/>
                </a:lnTo>
                <a:cubicBezTo>
                  <a:pt x="601519" y="3049821"/>
                  <a:pt x="555030" y="3003332"/>
                  <a:pt x="555030" y="2945984"/>
                </a:cubicBezTo>
                <a:lnTo>
                  <a:pt x="555030" y="2937633"/>
                </a:lnTo>
                <a:cubicBezTo>
                  <a:pt x="555030" y="2880285"/>
                  <a:pt x="601519" y="2833796"/>
                  <a:pt x="658867" y="2833796"/>
                </a:cubicBezTo>
                <a:close/>
                <a:moveTo>
                  <a:pt x="658867" y="2427229"/>
                </a:moveTo>
                <a:lnTo>
                  <a:pt x="2539193" y="2427229"/>
                </a:lnTo>
                <a:cubicBezTo>
                  <a:pt x="2596541" y="2427229"/>
                  <a:pt x="2643030" y="2473718"/>
                  <a:pt x="2643030" y="2531066"/>
                </a:cubicBezTo>
                <a:lnTo>
                  <a:pt x="2643030" y="2539417"/>
                </a:lnTo>
                <a:cubicBezTo>
                  <a:pt x="2643030" y="2596765"/>
                  <a:pt x="2596541" y="2643254"/>
                  <a:pt x="2539193" y="2643254"/>
                </a:cubicBezTo>
                <a:lnTo>
                  <a:pt x="658867" y="2643254"/>
                </a:lnTo>
                <a:cubicBezTo>
                  <a:pt x="601519" y="2643254"/>
                  <a:pt x="555030" y="2596765"/>
                  <a:pt x="555030" y="2539417"/>
                </a:cubicBezTo>
                <a:lnTo>
                  <a:pt x="555030" y="2531066"/>
                </a:lnTo>
                <a:cubicBezTo>
                  <a:pt x="555030" y="2473718"/>
                  <a:pt x="601519" y="2427229"/>
                  <a:pt x="658867" y="2427229"/>
                </a:cubicBezTo>
                <a:close/>
                <a:moveTo>
                  <a:pt x="658867" y="2020662"/>
                </a:moveTo>
                <a:lnTo>
                  <a:pt x="2539193" y="2020662"/>
                </a:lnTo>
                <a:cubicBezTo>
                  <a:pt x="2596541" y="2020662"/>
                  <a:pt x="2643030" y="2067151"/>
                  <a:pt x="2643030" y="2124499"/>
                </a:cubicBezTo>
                <a:lnTo>
                  <a:pt x="2643030" y="2132850"/>
                </a:lnTo>
                <a:cubicBezTo>
                  <a:pt x="2643030" y="2190198"/>
                  <a:pt x="2596541" y="2236687"/>
                  <a:pt x="2539193" y="2236687"/>
                </a:cubicBezTo>
                <a:lnTo>
                  <a:pt x="658867" y="2236687"/>
                </a:lnTo>
                <a:cubicBezTo>
                  <a:pt x="601519" y="2236687"/>
                  <a:pt x="555030" y="2190198"/>
                  <a:pt x="555030" y="2132850"/>
                </a:cubicBezTo>
                <a:lnTo>
                  <a:pt x="555030" y="2124499"/>
                </a:lnTo>
                <a:cubicBezTo>
                  <a:pt x="555030" y="2067151"/>
                  <a:pt x="601519" y="2020662"/>
                  <a:pt x="658867" y="2020662"/>
                </a:cubicBezTo>
                <a:close/>
                <a:moveTo>
                  <a:pt x="658867" y="1614095"/>
                </a:moveTo>
                <a:lnTo>
                  <a:pt x="1891193" y="1614095"/>
                </a:lnTo>
                <a:cubicBezTo>
                  <a:pt x="1948541" y="1614095"/>
                  <a:pt x="1995030" y="1660584"/>
                  <a:pt x="1995030" y="1717932"/>
                </a:cubicBezTo>
                <a:lnTo>
                  <a:pt x="1995030" y="1726283"/>
                </a:lnTo>
                <a:cubicBezTo>
                  <a:pt x="1995030" y="1783631"/>
                  <a:pt x="1948541" y="1830120"/>
                  <a:pt x="1891193" y="1830120"/>
                </a:cubicBezTo>
                <a:lnTo>
                  <a:pt x="658867" y="1830120"/>
                </a:lnTo>
                <a:cubicBezTo>
                  <a:pt x="601519" y="1830120"/>
                  <a:pt x="555030" y="1783631"/>
                  <a:pt x="555030" y="1726283"/>
                </a:cubicBezTo>
                <a:lnTo>
                  <a:pt x="555030" y="1717932"/>
                </a:lnTo>
                <a:cubicBezTo>
                  <a:pt x="555030" y="1660584"/>
                  <a:pt x="601519" y="1614095"/>
                  <a:pt x="658867" y="1614095"/>
                </a:cubicBezTo>
                <a:close/>
                <a:moveTo>
                  <a:pt x="658867" y="1207528"/>
                </a:moveTo>
                <a:lnTo>
                  <a:pt x="1423193" y="1207528"/>
                </a:lnTo>
                <a:cubicBezTo>
                  <a:pt x="1480541" y="1207528"/>
                  <a:pt x="1527030" y="1254017"/>
                  <a:pt x="1527030" y="1311365"/>
                </a:cubicBezTo>
                <a:lnTo>
                  <a:pt x="1527030" y="1319716"/>
                </a:lnTo>
                <a:cubicBezTo>
                  <a:pt x="1527030" y="1377064"/>
                  <a:pt x="1480541" y="1423553"/>
                  <a:pt x="1423193" y="1423553"/>
                </a:cubicBezTo>
                <a:lnTo>
                  <a:pt x="658867" y="1423553"/>
                </a:lnTo>
                <a:cubicBezTo>
                  <a:pt x="601519" y="1423553"/>
                  <a:pt x="555030" y="1377064"/>
                  <a:pt x="555030" y="1319716"/>
                </a:cubicBezTo>
                <a:lnTo>
                  <a:pt x="555030" y="1311365"/>
                </a:lnTo>
                <a:cubicBezTo>
                  <a:pt x="555030" y="1254017"/>
                  <a:pt x="601519" y="1207528"/>
                  <a:pt x="658867" y="1207528"/>
                </a:cubicBezTo>
                <a:close/>
                <a:moveTo>
                  <a:pt x="2554664" y="1037849"/>
                </a:moveTo>
                <a:lnTo>
                  <a:pt x="2603884" y="1221540"/>
                </a:lnTo>
                <a:lnTo>
                  <a:pt x="2505443" y="1221541"/>
                </a:lnTo>
                <a:close/>
                <a:moveTo>
                  <a:pt x="2" y="1007696"/>
                </a:moveTo>
                <a:lnTo>
                  <a:pt x="2" y="1007697"/>
                </a:lnTo>
                <a:lnTo>
                  <a:pt x="3" y="1007696"/>
                </a:lnTo>
                <a:close/>
                <a:moveTo>
                  <a:pt x="2535559" y="782523"/>
                </a:moveTo>
                <a:cubicBezTo>
                  <a:pt x="2512072" y="785793"/>
                  <a:pt x="2491672" y="802716"/>
                  <a:pt x="2485149" y="827062"/>
                </a:cubicBezTo>
                <a:lnTo>
                  <a:pt x="2304257" y="1502155"/>
                </a:lnTo>
                <a:lnTo>
                  <a:pt x="2430252" y="1502155"/>
                </a:lnTo>
                <a:lnTo>
                  <a:pt x="2472833" y="1343242"/>
                </a:lnTo>
                <a:lnTo>
                  <a:pt x="2632558" y="1343243"/>
                </a:lnTo>
                <a:cubicBezTo>
                  <a:pt x="2633824" y="1343243"/>
                  <a:pt x="2635083" y="1343204"/>
                  <a:pt x="2636292" y="1342489"/>
                </a:cubicBezTo>
                <a:lnTo>
                  <a:pt x="2679075" y="1502155"/>
                </a:lnTo>
                <a:lnTo>
                  <a:pt x="2805068" y="1502155"/>
                </a:lnTo>
                <a:lnTo>
                  <a:pt x="2624179" y="827062"/>
                </a:lnTo>
                <a:cubicBezTo>
                  <a:pt x="2617655" y="802716"/>
                  <a:pt x="2597255" y="785793"/>
                  <a:pt x="2573768" y="782523"/>
                </a:cubicBezTo>
                <a:cubicBezTo>
                  <a:pt x="2567504" y="781650"/>
                  <a:pt x="2561019" y="781749"/>
                  <a:pt x="2554663" y="783720"/>
                </a:cubicBezTo>
                <a:close/>
                <a:moveTo>
                  <a:pt x="2950357" y="752352"/>
                </a:moveTo>
                <a:lnTo>
                  <a:pt x="2950357" y="894396"/>
                </a:lnTo>
                <a:lnTo>
                  <a:pt x="2808313" y="894396"/>
                </a:lnTo>
                <a:lnTo>
                  <a:pt x="2808313" y="1053088"/>
                </a:lnTo>
                <a:lnTo>
                  <a:pt x="2950357" y="1053088"/>
                </a:lnTo>
                <a:lnTo>
                  <a:pt x="2950357" y="1195132"/>
                </a:lnTo>
                <a:lnTo>
                  <a:pt x="3109049" y="1195132"/>
                </a:lnTo>
                <a:lnTo>
                  <a:pt x="3109049" y="1053088"/>
                </a:lnTo>
                <a:lnTo>
                  <a:pt x="3251093" y="1053088"/>
                </a:lnTo>
                <a:lnTo>
                  <a:pt x="3251093" y="894396"/>
                </a:lnTo>
                <a:lnTo>
                  <a:pt x="3109049" y="894396"/>
                </a:lnTo>
                <a:lnTo>
                  <a:pt x="3109049" y="752352"/>
                </a:lnTo>
                <a:close/>
                <a:moveTo>
                  <a:pt x="2706685" y="459647"/>
                </a:moveTo>
                <a:cubicBezTo>
                  <a:pt x="3112882" y="459647"/>
                  <a:pt x="3442170" y="788935"/>
                  <a:pt x="3442170" y="1195132"/>
                </a:cubicBezTo>
                <a:cubicBezTo>
                  <a:pt x="3442170" y="1601329"/>
                  <a:pt x="3112882" y="1930617"/>
                  <a:pt x="2706685" y="1930617"/>
                </a:cubicBezTo>
                <a:cubicBezTo>
                  <a:pt x="2300488" y="1930617"/>
                  <a:pt x="1971200" y="1601329"/>
                  <a:pt x="1971200" y="1195132"/>
                </a:cubicBezTo>
                <a:cubicBezTo>
                  <a:pt x="1971200" y="788935"/>
                  <a:pt x="2300488" y="459647"/>
                  <a:pt x="2706685" y="459647"/>
                </a:cubicBezTo>
                <a:close/>
                <a:moveTo>
                  <a:pt x="998319" y="0"/>
                </a:moveTo>
                <a:lnTo>
                  <a:pt x="998319" y="3"/>
                </a:lnTo>
                <a:lnTo>
                  <a:pt x="998321" y="1"/>
                </a:lnTo>
                <a:lnTo>
                  <a:pt x="2969887" y="1"/>
                </a:lnTo>
                <a:cubicBezTo>
                  <a:pt x="3079497" y="1"/>
                  <a:pt x="3168353" y="88857"/>
                  <a:pt x="3168353" y="198467"/>
                </a:cubicBezTo>
                <a:lnTo>
                  <a:pt x="3168353" y="493185"/>
                </a:lnTo>
                <a:cubicBezTo>
                  <a:pt x="3085099" y="439990"/>
                  <a:pt x="2990228" y="404581"/>
                  <a:pt x="2888890" y="388838"/>
                </a:cubicBezTo>
                <a:cubicBezTo>
                  <a:pt x="2871295" y="319942"/>
                  <a:pt x="2808233" y="270221"/>
                  <a:pt x="2733559" y="270221"/>
                </a:cubicBezTo>
                <a:lnTo>
                  <a:pt x="998319" y="270221"/>
                </a:lnTo>
                <a:lnTo>
                  <a:pt x="998319" y="809230"/>
                </a:lnTo>
                <a:cubicBezTo>
                  <a:pt x="998319" y="918840"/>
                  <a:pt x="909463" y="1007696"/>
                  <a:pt x="799853" y="1007696"/>
                </a:cubicBezTo>
                <a:lnTo>
                  <a:pt x="270177" y="1007696"/>
                </a:lnTo>
                <a:lnTo>
                  <a:pt x="270177" y="3525603"/>
                </a:lnTo>
                <a:cubicBezTo>
                  <a:pt x="270177" y="3616519"/>
                  <a:pt x="343879" y="3690221"/>
                  <a:pt x="434795" y="3690221"/>
                </a:cubicBezTo>
                <a:lnTo>
                  <a:pt x="2733559" y="3690221"/>
                </a:lnTo>
                <a:cubicBezTo>
                  <a:pt x="2824475" y="3690221"/>
                  <a:pt x="2898177" y="3616519"/>
                  <a:pt x="2898177" y="3525603"/>
                </a:cubicBezTo>
                <a:lnTo>
                  <a:pt x="2898177" y="1987149"/>
                </a:lnTo>
                <a:cubicBezTo>
                  <a:pt x="2996024" y="1970642"/>
                  <a:pt x="3087696" y="1935870"/>
                  <a:pt x="3168353" y="1884219"/>
                </a:cubicBezTo>
                <a:lnTo>
                  <a:pt x="3168353" y="3761975"/>
                </a:lnTo>
                <a:cubicBezTo>
                  <a:pt x="3168353" y="3871585"/>
                  <a:pt x="3079497" y="3960441"/>
                  <a:pt x="2969887" y="3960441"/>
                </a:cubicBezTo>
                <a:lnTo>
                  <a:pt x="198467" y="3960441"/>
                </a:lnTo>
                <a:cubicBezTo>
                  <a:pt x="88857" y="3960441"/>
                  <a:pt x="1" y="3871585"/>
                  <a:pt x="1" y="3761975"/>
                </a:cubicBezTo>
                <a:lnTo>
                  <a:pt x="1" y="1007696"/>
                </a:lnTo>
                <a:lnTo>
                  <a:pt x="0" y="1007696"/>
                </a:lnTo>
                <a:lnTo>
                  <a:pt x="1" y="1007695"/>
                </a:lnTo>
                <a:lnTo>
                  <a:pt x="1" y="198467"/>
                </a:lnTo>
                <a:cubicBezTo>
                  <a:pt x="1" y="88857"/>
                  <a:pt x="88857" y="1"/>
                  <a:pt x="198467" y="1"/>
                </a:cubicBezTo>
                <a:lnTo>
                  <a:pt x="198468" y="1"/>
                </a:lnTo>
                <a:cubicBezTo>
                  <a:pt x="88858" y="1"/>
                  <a:pt x="2" y="88857"/>
                  <a:pt x="2" y="198467"/>
                </a:cubicBezTo>
                <a:lnTo>
                  <a:pt x="2" y="1007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05711EF0-BE91-4CA8-9BAB-82AC2547E63A}"/>
              </a:ext>
            </a:extLst>
          </p:cNvPr>
          <p:cNvGrpSpPr/>
          <p:nvPr/>
        </p:nvGrpSpPr>
        <p:grpSpPr>
          <a:xfrm>
            <a:off x="811173" y="854513"/>
            <a:ext cx="3217902" cy="1668149"/>
            <a:chOff x="8070434" y="1540312"/>
            <a:chExt cx="2925465" cy="1668149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498BBE91-1B0B-490B-BE2A-CD3D2D2882E8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FCC6EBD0-DF5B-4EE2-A230-D05A6519618A}"/>
                </a:ext>
              </a:extLst>
            </p:cNvPr>
            <p:cNvSpPr txBox="1"/>
            <p:nvPr/>
          </p:nvSpPr>
          <p:spPr>
            <a:xfrm>
              <a:off x="8070434" y="1540312"/>
              <a:ext cx="2925465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Modern PowerPoint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06460CB-E570-43FD-893F-C1FD2E7830B3}"/>
              </a:ext>
            </a:extLst>
          </p:cNvPr>
          <p:cNvSpPr txBox="1"/>
          <p:nvPr/>
        </p:nvSpPr>
        <p:spPr>
          <a:xfrm>
            <a:off x="811173" y="276911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57DD274-6419-4E37-BFF2-9D9446896092}"/>
              </a:ext>
            </a:extLst>
          </p:cNvPr>
          <p:cNvSpPr txBox="1"/>
          <p:nvPr/>
        </p:nvSpPr>
        <p:spPr>
          <a:xfrm>
            <a:off x="811173" y="366189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41CE8CB-F23D-49AE-931B-E064ED37F5E9}"/>
              </a:ext>
            </a:extLst>
          </p:cNvPr>
          <p:cNvSpPr txBox="1"/>
          <p:nvPr/>
        </p:nvSpPr>
        <p:spPr>
          <a:xfrm>
            <a:off x="811173" y="455467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102D300-D7EA-4F7D-B7AA-40CD1851A935}"/>
              </a:ext>
            </a:extLst>
          </p:cNvPr>
          <p:cNvSpPr txBox="1"/>
          <p:nvPr/>
        </p:nvSpPr>
        <p:spPr>
          <a:xfrm>
            <a:off x="811173" y="544745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A689030-7A30-454E-88BE-A0D6E5C12432}"/>
              </a:ext>
            </a:extLst>
          </p:cNvPr>
          <p:cNvSpPr txBox="1">
            <a:spLocks/>
          </p:cNvSpPr>
          <p:nvPr/>
        </p:nvSpPr>
        <p:spPr>
          <a:xfrm>
            <a:off x="4227514" y="406604"/>
            <a:ext cx="3901602" cy="2236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400" b="1" dirty="0"/>
              <a:t>Professional </a:t>
            </a:r>
            <a:r>
              <a:rPr lang="en-US" altLang="ko-KR" sz="4400" b="1" dirty="0">
                <a:solidFill>
                  <a:schemeClr val="accent1"/>
                </a:solidFill>
              </a:rPr>
              <a:t>PowerPoint </a:t>
            </a:r>
            <a:r>
              <a:rPr lang="en-US" altLang="ko-KR" sz="4400" b="1" dirty="0"/>
              <a:t>Designed</a:t>
            </a:r>
            <a:endParaRPr lang="ko-KR" altLang="en-US" sz="440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094CE8F-173C-4DAD-AD10-2C72DFC8C0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8710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93B75C5-9BDB-4B5F-AB3F-CB12A702F1F8}"/>
              </a:ext>
            </a:extLst>
          </p:cNvPr>
          <p:cNvSpPr txBox="1"/>
          <p:nvPr/>
        </p:nvSpPr>
        <p:spPr>
          <a:xfrm>
            <a:off x="7081344" y="2364515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Aspek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enilaian</a:t>
            </a:r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 err="1" smtClean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tugas</a:t>
            </a:r>
            <a:r>
              <a:rPr lang="en-US" altLang="ko-KR" sz="1200" dirty="0" smtClean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305942" y="1681595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Penjelasan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Kontrak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Belajar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8A41E9E-1812-4ACE-A417-73C9AF47F355}"/>
              </a:ext>
            </a:extLst>
          </p:cNvPr>
          <p:cNvSpPr txBox="1"/>
          <p:nvPr/>
        </p:nvSpPr>
        <p:spPr>
          <a:xfrm>
            <a:off x="7081344" y="3503507"/>
            <a:ext cx="466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Materi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12 x </a:t>
            </a:r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pertemuan</a:t>
            </a:r>
            <a:r>
              <a:rPr lang="en-US" altLang="ko-KR" sz="1200" dirty="0" smtClean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305942" y="2820587"/>
            <a:ext cx="5419664" cy="777510"/>
            <a:chOff x="6102442" y="1483456"/>
            <a:chExt cx="5419664" cy="77751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Penjelasan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RPS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5E1B5E5-22C6-4CAE-BC59-0EB34CC7C043}"/>
              </a:ext>
            </a:extLst>
          </p:cNvPr>
          <p:cNvSpPr txBox="1"/>
          <p:nvPr/>
        </p:nvSpPr>
        <p:spPr>
          <a:xfrm>
            <a:off x="7081344" y="4642499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305942" y="3959579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Materi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1 Review Paper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420242" y="391190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Materi</a:t>
            </a:r>
            <a:r>
              <a:rPr lang="en-US" altLang="ko-KR" sz="5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1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59ADD44-0C50-43C1-B5C3-0CED2159BBB3}"/>
              </a:ext>
            </a:extLst>
          </p:cNvPr>
          <p:cNvGrpSpPr/>
          <p:nvPr/>
        </p:nvGrpSpPr>
        <p:grpSpPr>
          <a:xfrm>
            <a:off x="5469701" y="2016434"/>
            <a:ext cx="1139838" cy="1632238"/>
            <a:chOff x="3692771" y="1580738"/>
            <a:chExt cx="1954016" cy="2798134"/>
          </a:xfrm>
        </p:grpSpPr>
        <p:sp>
          <p:nvSpPr>
            <p:cNvPr id="4" name="Freeform 18">
              <a:extLst>
                <a:ext uri="{FF2B5EF4-FFF2-40B4-BE49-F238E27FC236}">
                  <a16:creationId xmlns="" xmlns:a16="http://schemas.microsoft.com/office/drawing/2014/main" id="{4878C136-D428-405D-8437-588BD660C472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Down Arrow 1">
              <a:extLst>
                <a:ext uri="{FF2B5EF4-FFF2-40B4-BE49-F238E27FC236}">
                  <a16:creationId xmlns="" xmlns:a16="http://schemas.microsoft.com/office/drawing/2014/main" id="{D6888AEA-E72F-47DF-85BD-9F61C6D06C40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B98F84E-08A9-4D55-8B06-7BA863E1825F}"/>
              </a:ext>
            </a:extLst>
          </p:cNvPr>
          <p:cNvGrpSpPr/>
          <p:nvPr/>
        </p:nvGrpSpPr>
        <p:grpSpPr>
          <a:xfrm rot="4113254">
            <a:off x="6507304" y="2709678"/>
            <a:ext cx="1139838" cy="1632238"/>
            <a:chOff x="3692771" y="1580738"/>
            <a:chExt cx="1954016" cy="2798134"/>
          </a:xfrm>
        </p:grpSpPr>
        <p:sp>
          <p:nvSpPr>
            <p:cNvPr id="7" name="Freeform 28">
              <a:extLst>
                <a:ext uri="{FF2B5EF4-FFF2-40B4-BE49-F238E27FC236}">
                  <a16:creationId xmlns="" xmlns:a16="http://schemas.microsoft.com/office/drawing/2014/main" id="{DAB9B6C4-E525-4467-AED6-1D3AACD4AA0F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" name="Down Arrow 1">
              <a:extLst>
                <a:ext uri="{FF2B5EF4-FFF2-40B4-BE49-F238E27FC236}">
                  <a16:creationId xmlns="" xmlns:a16="http://schemas.microsoft.com/office/drawing/2014/main" id="{9C930316-0704-4E84-9172-320A94894759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093E2D81-7AB5-4DA3-BEE4-97422C242662}"/>
              </a:ext>
            </a:extLst>
          </p:cNvPr>
          <p:cNvGrpSpPr/>
          <p:nvPr/>
        </p:nvGrpSpPr>
        <p:grpSpPr>
          <a:xfrm rot="8531373">
            <a:off x="6194583" y="3920320"/>
            <a:ext cx="1139838" cy="1632238"/>
            <a:chOff x="3692771" y="1580738"/>
            <a:chExt cx="1954016" cy="2798134"/>
          </a:xfrm>
        </p:grpSpPr>
        <p:sp>
          <p:nvSpPr>
            <p:cNvPr id="10" name="Freeform 32">
              <a:extLst>
                <a:ext uri="{FF2B5EF4-FFF2-40B4-BE49-F238E27FC236}">
                  <a16:creationId xmlns="" xmlns:a16="http://schemas.microsoft.com/office/drawing/2014/main" id="{B3A9E33B-1596-4835-B9CA-4B057E8EEF7D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Down Arrow 1">
              <a:extLst>
                <a:ext uri="{FF2B5EF4-FFF2-40B4-BE49-F238E27FC236}">
                  <a16:creationId xmlns="" xmlns:a16="http://schemas.microsoft.com/office/drawing/2014/main" id="{A76859E5-997B-4CC0-8157-D70857AB2C55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470B0F94-D491-4905-9507-3D18691988F4}"/>
              </a:ext>
            </a:extLst>
          </p:cNvPr>
          <p:cNvGrpSpPr/>
          <p:nvPr/>
        </p:nvGrpSpPr>
        <p:grpSpPr>
          <a:xfrm rot="13128837">
            <a:off x="4911456" y="3936076"/>
            <a:ext cx="1139838" cy="1632238"/>
            <a:chOff x="3692771" y="1580738"/>
            <a:chExt cx="1954016" cy="2798134"/>
          </a:xfrm>
        </p:grpSpPr>
        <p:sp>
          <p:nvSpPr>
            <p:cNvPr id="13" name="Freeform 37">
              <a:extLst>
                <a:ext uri="{FF2B5EF4-FFF2-40B4-BE49-F238E27FC236}">
                  <a16:creationId xmlns="" xmlns:a16="http://schemas.microsoft.com/office/drawing/2014/main" id="{BA181364-0351-4869-BF8C-0FB7F07CF0FD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Down Arrow 1">
              <a:extLst>
                <a:ext uri="{FF2B5EF4-FFF2-40B4-BE49-F238E27FC236}">
                  <a16:creationId xmlns="" xmlns:a16="http://schemas.microsoft.com/office/drawing/2014/main" id="{6086FF56-271F-4F27-B49E-A3740C22E868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0C87246-71AA-42E3-9281-84DD30DAAD6B}"/>
              </a:ext>
            </a:extLst>
          </p:cNvPr>
          <p:cNvGrpSpPr/>
          <p:nvPr/>
        </p:nvGrpSpPr>
        <p:grpSpPr>
          <a:xfrm rot="17414357">
            <a:off x="4485256" y="2763861"/>
            <a:ext cx="1139838" cy="1632238"/>
            <a:chOff x="3692771" y="1580738"/>
            <a:chExt cx="1954016" cy="2798134"/>
          </a:xfrm>
        </p:grpSpPr>
        <p:sp>
          <p:nvSpPr>
            <p:cNvPr id="16" name="Freeform 40">
              <a:extLst>
                <a:ext uri="{FF2B5EF4-FFF2-40B4-BE49-F238E27FC236}">
                  <a16:creationId xmlns="" xmlns:a16="http://schemas.microsoft.com/office/drawing/2014/main" id="{1C2255A6-0CBA-49D7-96ED-323CB60ABC87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Down Arrow 1">
              <a:extLst>
                <a:ext uri="{FF2B5EF4-FFF2-40B4-BE49-F238E27FC236}">
                  <a16:creationId xmlns="" xmlns:a16="http://schemas.microsoft.com/office/drawing/2014/main" id="{3521EC0A-0581-4DA2-80C4-90906121AFF4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8" name="그룹 8">
            <a:extLst>
              <a:ext uri="{FF2B5EF4-FFF2-40B4-BE49-F238E27FC236}">
                <a16:creationId xmlns="" xmlns:a16="http://schemas.microsoft.com/office/drawing/2014/main" id="{DD02F19E-C43A-49B7-B9A0-1B061CFA5FDA}"/>
              </a:ext>
            </a:extLst>
          </p:cNvPr>
          <p:cNvGrpSpPr/>
          <p:nvPr/>
        </p:nvGrpSpPr>
        <p:grpSpPr>
          <a:xfrm>
            <a:off x="7871726" y="2044702"/>
            <a:ext cx="3443975" cy="901282"/>
            <a:chOff x="7871725" y="2759312"/>
            <a:chExt cx="2304256" cy="901282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33243407-0756-4C45-B1B9-5B0CD89D0519}"/>
                </a:ext>
              </a:extLst>
            </p:cNvPr>
            <p:cNvSpPr txBox="1"/>
            <p:nvPr/>
          </p:nvSpPr>
          <p:spPr>
            <a:xfrm>
              <a:off x="7871725" y="2759312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36A9D95A-5478-4940-B163-F6D0974A3F5A}"/>
                </a:ext>
              </a:extLst>
            </p:cNvPr>
            <p:cNvSpPr txBox="1"/>
            <p:nvPr/>
          </p:nvSpPr>
          <p:spPr>
            <a:xfrm>
              <a:off x="7871725" y="3014263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9">
            <a:extLst>
              <a:ext uri="{FF2B5EF4-FFF2-40B4-BE49-F238E27FC236}">
                <a16:creationId xmlns="" xmlns:a16="http://schemas.microsoft.com/office/drawing/2014/main" id="{FB8010C4-E0E0-4F19-9EBC-B941BFA326B2}"/>
              </a:ext>
            </a:extLst>
          </p:cNvPr>
          <p:cNvGrpSpPr/>
          <p:nvPr/>
        </p:nvGrpSpPr>
        <p:grpSpPr>
          <a:xfrm>
            <a:off x="7871726" y="3979620"/>
            <a:ext cx="3443975" cy="901282"/>
            <a:chOff x="7871725" y="4174355"/>
            <a:chExt cx="2304256" cy="901282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86F62BD-61C3-4BCF-9E47-C391E486B074}"/>
                </a:ext>
              </a:extLst>
            </p:cNvPr>
            <p:cNvSpPr txBox="1"/>
            <p:nvPr/>
          </p:nvSpPr>
          <p:spPr>
            <a:xfrm>
              <a:off x="7871725" y="4174355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8274A5F3-91F4-400D-B7FC-160411E87273}"/>
                </a:ext>
              </a:extLst>
            </p:cNvPr>
            <p:cNvSpPr txBox="1"/>
            <p:nvPr/>
          </p:nvSpPr>
          <p:spPr>
            <a:xfrm>
              <a:off x="7871725" y="4429306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그룹 6">
            <a:extLst>
              <a:ext uri="{FF2B5EF4-FFF2-40B4-BE49-F238E27FC236}">
                <a16:creationId xmlns="" xmlns:a16="http://schemas.microsoft.com/office/drawing/2014/main" id="{E18341A2-346E-4759-B2E3-247D7CF7160E}"/>
              </a:ext>
            </a:extLst>
          </p:cNvPr>
          <p:cNvGrpSpPr/>
          <p:nvPr/>
        </p:nvGrpSpPr>
        <p:grpSpPr>
          <a:xfrm>
            <a:off x="1734177" y="1749724"/>
            <a:ext cx="3489221" cy="901282"/>
            <a:chOff x="2375857" y="2162958"/>
            <a:chExt cx="2304256" cy="901282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81E997D7-3216-4E91-9CEF-EAC069093A5F}"/>
                </a:ext>
              </a:extLst>
            </p:cNvPr>
            <p:cNvSpPr txBox="1"/>
            <p:nvPr/>
          </p:nvSpPr>
          <p:spPr>
            <a:xfrm>
              <a:off x="2375857" y="21629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4EBEDA5D-EAD3-408B-8FDE-7A8933FB9985}"/>
                </a:ext>
              </a:extLst>
            </p:cNvPr>
            <p:cNvSpPr txBox="1"/>
            <p:nvPr/>
          </p:nvSpPr>
          <p:spPr>
            <a:xfrm>
              <a:off x="2375857" y="24179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5">
            <a:extLst>
              <a:ext uri="{FF2B5EF4-FFF2-40B4-BE49-F238E27FC236}">
                <a16:creationId xmlns="" xmlns:a16="http://schemas.microsoft.com/office/drawing/2014/main" id="{F27000CC-AC9A-40AA-846F-E338AA608B22}"/>
              </a:ext>
            </a:extLst>
          </p:cNvPr>
          <p:cNvGrpSpPr/>
          <p:nvPr/>
        </p:nvGrpSpPr>
        <p:grpSpPr>
          <a:xfrm>
            <a:off x="909542" y="3892818"/>
            <a:ext cx="3489221" cy="901282"/>
            <a:chOff x="2375857" y="3963158"/>
            <a:chExt cx="2304256" cy="901282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A208072-E031-4CF7-A63E-F8ACE597A649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AEAF35E-3B6F-4895-9FF5-075841247B13}"/>
                </a:ext>
              </a:extLst>
            </p:cNvPr>
            <p:cNvSpPr txBox="1"/>
            <p:nvPr/>
          </p:nvSpPr>
          <p:spPr>
            <a:xfrm>
              <a:off x="2375857" y="42181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그룹 4">
            <a:extLst>
              <a:ext uri="{FF2B5EF4-FFF2-40B4-BE49-F238E27FC236}">
                <a16:creationId xmlns="" xmlns:a16="http://schemas.microsoft.com/office/drawing/2014/main" id="{F72C7A72-C91B-4FCC-8E16-FE6760212FD5}"/>
              </a:ext>
            </a:extLst>
          </p:cNvPr>
          <p:cNvGrpSpPr/>
          <p:nvPr/>
        </p:nvGrpSpPr>
        <p:grpSpPr>
          <a:xfrm>
            <a:off x="5938183" y="5211151"/>
            <a:ext cx="3443975" cy="901282"/>
            <a:chOff x="5735960" y="5255111"/>
            <a:chExt cx="2304256" cy="901282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3E69CB8-89BC-4863-9B69-3BB786A302CB}"/>
                </a:ext>
              </a:extLst>
            </p:cNvPr>
            <p:cNvSpPr txBox="1"/>
            <p:nvPr/>
          </p:nvSpPr>
          <p:spPr>
            <a:xfrm>
              <a:off x="5735960" y="5255111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6999F80D-8CB2-4874-812F-8BB55F8DDA90}"/>
                </a:ext>
              </a:extLst>
            </p:cNvPr>
            <p:cNvSpPr txBox="1"/>
            <p:nvPr/>
          </p:nvSpPr>
          <p:spPr>
            <a:xfrm>
              <a:off x="5735960" y="5510062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ounded Rectangle 5">
            <a:extLst>
              <a:ext uri="{FF2B5EF4-FFF2-40B4-BE49-F238E27FC236}">
                <a16:creationId xmlns="" xmlns:a16="http://schemas.microsoft.com/office/drawing/2014/main" id="{7D11D05C-E5F1-4FE7-B0B1-E17F8E81E0CD}"/>
              </a:ext>
            </a:extLst>
          </p:cNvPr>
          <p:cNvSpPr/>
          <p:nvPr/>
        </p:nvSpPr>
        <p:spPr>
          <a:xfrm flipH="1">
            <a:off x="5158562" y="3474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4" name="Teardrop 1">
            <a:extLst>
              <a:ext uri="{FF2B5EF4-FFF2-40B4-BE49-F238E27FC236}">
                <a16:creationId xmlns="" xmlns:a16="http://schemas.microsoft.com/office/drawing/2014/main" id="{F1B16400-9110-4873-A841-F80F5E0F1897}"/>
              </a:ext>
            </a:extLst>
          </p:cNvPr>
          <p:cNvSpPr/>
          <p:nvPr/>
        </p:nvSpPr>
        <p:spPr>
          <a:xfrm rot="18805991">
            <a:off x="5913688" y="292863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="" xmlns:a16="http://schemas.microsoft.com/office/drawing/2014/main" id="{DB36023D-1B3C-4C15-A2A1-93EA891D13FE}"/>
              </a:ext>
            </a:extLst>
          </p:cNvPr>
          <p:cNvSpPr>
            <a:spLocks noChangeAspect="1"/>
          </p:cNvSpPr>
          <p:nvPr/>
        </p:nvSpPr>
        <p:spPr>
          <a:xfrm rot="9900000">
            <a:off x="5520116" y="432423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6" name="Rounded Rectangle 27">
            <a:extLst>
              <a:ext uri="{FF2B5EF4-FFF2-40B4-BE49-F238E27FC236}">
                <a16:creationId xmlns="" xmlns:a16="http://schemas.microsoft.com/office/drawing/2014/main" id="{F490D857-AA00-49F9-A91C-7C89305FF153}"/>
              </a:ext>
            </a:extLst>
          </p:cNvPr>
          <p:cNvSpPr/>
          <p:nvPr/>
        </p:nvSpPr>
        <p:spPr>
          <a:xfrm>
            <a:off x="6633028" y="355930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7" name="Block Arc 10">
            <a:extLst>
              <a:ext uri="{FF2B5EF4-FFF2-40B4-BE49-F238E27FC236}">
                <a16:creationId xmlns="" xmlns:a16="http://schemas.microsoft.com/office/drawing/2014/main" id="{D98875FF-F5E3-46B9-97B7-4C58C99FB987}"/>
              </a:ext>
            </a:extLst>
          </p:cNvPr>
          <p:cNvSpPr/>
          <p:nvPr/>
        </p:nvSpPr>
        <p:spPr>
          <a:xfrm>
            <a:off x="6332311" y="438790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97465CC-0161-4533-8019-C7D70DA0596B}"/>
              </a:ext>
            </a:extLst>
          </p:cNvPr>
          <p:cNvGrpSpPr/>
          <p:nvPr/>
        </p:nvGrpSpPr>
        <p:grpSpPr>
          <a:xfrm>
            <a:off x="5453438" y="1776627"/>
            <a:ext cx="1289518" cy="4225084"/>
            <a:chOff x="3850310" y="1776627"/>
            <a:chExt cx="1289518" cy="4225084"/>
          </a:xfrm>
          <a:solidFill>
            <a:schemeClr val="bg1"/>
          </a:solidFill>
        </p:grpSpPr>
        <p:sp>
          <p:nvSpPr>
            <p:cNvPr id="4" name="Hexagon 3">
              <a:extLst>
                <a:ext uri="{FF2B5EF4-FFF2-40B4-BE49-F238E27FC236}">
                  <a16:creationId xmlns="" xmlns:a16="http://schemas.microsoft.com/office/drawing/2014/main" id="{4CDA3BFF-F8A3-4918-B507-D99B5F7A418E}"/>
                </a:ext>
              </a:extLst>
            </p:cNvPr>
            <p:cNvSpPr/>
            <p:nvPr/>
          </p:nvSpPr>
          <p:spPr>
            <a:xfrm rot="5400000">
              <a:off x="4231727" y="4278982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Hexagon 4">
              <a:extLst>
                <a:ext uri="{FF2B5EF4-FFF2-40B4-BE49-F238E27FC236}">
                  <a16:creationId xmlns="" xmlns:a16="http://schemas.microsoft.com/office/drawing/2014/main" id="{85AD12E1-61D4-41DF-ABF9-C67842F0493F}"/>
                </a:ext>
              </a:extLst>
            </p:cNvPr>
            <p:cNvSpPr/>
            <p:nvPr/>
          </p:nvSpPr>
          <p:spPr>
            <a:xfrm rot="5400000">
              <a:off x="4231727" y="2649728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Hexagon 5">
              <a:extLst>
                <a:ext uri="{FF2B5EF4-FFF2-40B4-BE49-F238E27FC236}">
                  <a16:creationId xmlns="" xmlns:a16="http://schemas.microsoft.com/office/drawing/2014/main" id="{D34101B9-F5D3-4407-B084-367B45709379}"/>
                </a:ext>
              </a:extLst>
            </p:cNvPr>
            <p:cNvSpPr/>
            <p:nvPr/>
          </p:nvSpPr>
          <p:spPr>
            <a:xfrm rot="5400000">
              <a:off x="3783044" y="3473147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Hexagon 6">
              <a:extLst>
                <a:ext uri="{FF2B5EF4-FFF2-40B4-BE49-F238E27FC236}">
                  <a16:creationId xmlns="" xmlns:a16="http://schemas.microsoft.com/office/drawing/2014/main" id="{36A2E478-D09D-49BD-AF51-D6C94A5C82AE}"/>
                </a:ext>
              </a:extLst>
            </p:cNvPr>
            <p:cNvSpPr/>
            <p:nvPr/>
          </p:nvSpPr>
          <p:spPr>
            <a:xfrm rot="5400000">
              <a:off x="3783044" y="1843893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Hexagon 7">
              <a:extLst>
                <a:ext uri="{FF2B5EF4-FFF2-40B4-BE49-F238E27FC236}">
                  <a16:creationId xmlns="" xmlns:a16="http://schemas.microsoft.com/office/drawing/2014/main" id="{F2058B0B-91E3-4C78-B113-6B2A89311811}"/>
                </a:ext>
              </a:extLst>
            </p:cNvPr>
            <p:cNvSpPr/>
            <p:nvPr/>
          </p:nvSpPr>
          <p:spPr>
            <a:xfrm rot="5400000">
              <a:off x="3783044" y="5093610"/>
              <a:ext cx="975367" cy="840835"/>
            </a:xfrm>
            <a:prstGeom prst="hexagon">
              <a:avLst/>
            </a:prstGeom>
            <a:grp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6E17BBB-F95F-471B-9324-9CECBC49283B}"/>
              </a:ext>
            </a:extLst>
          </p:cNvPr>
          <p:cNvSpPr txBox="1"/>
          <p:nvPr/>
        </p:nvSpPr>
        <p:spPr>
          <a:xfrm>
            <a:off x="853877" y="191965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F40B185-6FFF-49C6-AA06-D507FB1B4EDB}"/>
              </a:ext>
            </a:extLst>
          </p:cNvPr>
          <p:cNvGrpSpPr/>
          <p:nvPr/>
        </p:nvGrpSpPr>
        <p:grpSpPr>
          <a:xfrm>
            <a:off x="1668001" y="1811936"/>
            <a:ext cx="3644675" cy="923330"/>
            <a:chOff x="3017859" y="4283314"/>
            <a:chExt cx="1908852" cy="923330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6457F9C-C58E-4B69-AF17-A9B30000B76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1209525-C03C-4A28-8A02-837CC4ED6896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901CA91-6479-4CD5-A78E-9378685D7E0B}"/>
              </a:ext>
            </a:extLst>
          </p:cNvPr>
          <p:cNvSpPr txBox="1"/>
          <p:nvPr/>
        </p:nvSpPr>
        <p:spPr>
          <a:xfrm>
            <a:off x="853877" y="355911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E4C851C-C5F4-4078-8467-DBE83595AD9B}"/>
              </a:ext>
            </a:extLst>
          </p:cNvPr>
          <p:cNvGrpSpPr/>
          <p:nvPr/>
        </p:nvGrpSpPr>
        <p:grpSpPr>
          <a:xfrm>
            <a:off x="1668001" y="3451388"/>
            <a:ext cx="3644675" cy="923330"/>
            <a:chOff x="3017859" y="4283314"/>
            <a:chExt cx="1908852" cy="923330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4811964-6460-46EF-8682-BFD0BDFA1715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45996A5-FEF9-4668-8EAE-4AD0B3EE822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CEDB098-BB29-4275-801B-168778A794BB}"/>
              </a:ext>
            </a:extLst>
          </p:cNvPr>
          <p:cNvSpPr txBox="1"/>
          <p:nvPr/>
        </p:nvSpPr>
        <p:spPr>
          <a:xfrm>
            <a:off x="853877" y="519856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4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81C9F82B-D33B-4BA8-B262-AAF2D606D8B3}"/>
              </a:ext>
            </a:extLst>
          </p:cNvPr>
          <p:cNvGrpSpPr/>
          <p:nvPr/>
        </p:nvGrpSpPr>
        <p:grpSpPr>
          <a:xfrm>
            <a:off x="1668001" y="5090839"/>
            <a:ext cx="3644675" cy="923330"/>
            <a:chOff x="3017859" y="4283314"/>
            <a:chExt cx="1908852" cy="923330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B558E12-85F2-47A8-B453-51E1F8DB0BFE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52D01CCD-AA48-4FC6-9729-57C49E686B53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51CA01C-4BFE-43A5-B002-82CA7BE7751D}"/>
              </a:ext>
            </a:extLst>
          </p:cNvPr>
          <p:cNvSpPr txBox="1"/>
          <p:nvPr/>
        </p:nvSpPr>
        <p:spPr>
          <a:xfrm>
            <a:off x="10609726" y="2739384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E57F6B6D-322F-4690-95DD-68FBBEDC14A9}"/>
              </a:ext>
            </a:extLst>
          </p:cNvPr>
          <p:cNvGrpSpPr/>
          <p:nvPr/>
        </p:nvGrpSpPr>
        <p:grpSpPr>
          <a:xfrm>
            <a:off x="6916688" y="2631662"/>
            <a:ext cx="3629350" cy="923330"/>
            <a:chOff x="3017859" y="4283314"/>
            <a:chExt cx="1908852" cy="923330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9B462235-9212-475D-83FF-A9A193200D3F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35EA9F6E-2A9D-4E43-9E91-B907D9BE7678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5897B2B-234A-42A4-89E8-0DE023B8F96F}"/>
              </a:ext>
            </a:extLst>
          </p:cNvPr>
          <p:cNvSpPr txBox="1"/>
          <p:nvPr/>
        </p:nvSpPr>
        <p:spPr>
          <a:xfrm>
            <a:off x="10609726" y="437883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05EBE2CF-02E8-4D37-A2EE-94599E2B308F}"/>
              </a:ext>
            </a:extLst>
          </p:cNvPr>
          <p:cNvGrpSpPr/>
          <p:nvPr/>
        </p:nvGrpSpPr>
        <p:grpSpPr>
          <a:xfrm>
            <a:off x="6916688" y="4271114"/>
            <a:ext cx="3629350" cy="923330"/>
            <a:chOff x="3017859" y="4283314"/>
            <a:chExt cx="1908852" cy="923330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15CBD997-F020-4652-9999-F6140C428386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92F37582-CC20-4272-8D4E-33BE2F59906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16">
            <a:extLst>
              <a:ext uri="{FF2B5EF4-FFF2-40B4-BE49-F238E27FC236}">
                <a16:creationId xmlns="" xmlns:a16="http://schemas.microsoft.com/office/drawing/2014/main" id="{66A7B7E0-341B-426A-8616-34BEF23A7311}"/>
              </a:ext>
            </a:extLst>
          </p:cNvPr>
          <p:cNvSpPr/>
          <p:nvPr/>
        </p:nvSpPr>
        <p:spPr>
          <a:xfrm rot="2700000">
            <a:off x="5732844" y="365079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="" xmlns:a16="http://schemas.microsoft.com/office/drawing/2014/main" id="{3A0DC59A-7E2E-4CCF-9C39-96C190AD3C1A}"/>
              </a:ext>
            </a:extLst>
          </p:cNvPr>
          <p:cNvSpPr/>
          <p:nvPr/>
        </p:nvSpPr>
        <p:spPr>
          <a:xfrm>
            <a:off x="6157807" y="4542969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="" xmlns:a16="http://schemas.microsoft.com/office/drawing/2014/main" id="{4375B1B6-2ABE-4DDC-B03D-93538C294EE9}"/>
              </a:ext>
            </a:extLst>
          </p:cNvPr>
          <p:cNvSpPr/>
          <p:nvPr/>
        </p:nvSpPr>
        <p:spPr>
          <a:xfrm>
            <a:off x="6135350" y="290461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="" xmlns:a16="http://schemas.microsoft.com/office/drawing/2014/main" id="{716B744C-16B5-4760-B954-089EDD3EF726}"/>
              </a:ext>
            </a:extLst>
          </p:cNvPr>
          <p:cNvSpPr>
            <a:spLocks noChangeAspect="1"/>
          </p:cNvSpPr>
          <p:nvPr/>
        </p:nvSpPr>
        <p:spPr>
          <a:xfrm>
            <a:off x="5700000" y="535748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="" xmlns:a16="http://schemas.microsoft.com/office/drawing/2014/main" id="{CA54A5EF-20F2-4A67-8053-91A6F03697C4}"/>
              </a:ext>
            </a:extLst>
          </p:cNvPr>
          <p:cNvSpPr>
            <a:spLocks noChangeAspect="1"/>
          </p:cNvSpPr>
          <p:nvPr/>
        </p:nvSpPr>
        <p:spPr>
          <a:xfrm>
            <a:off x="5696517" y="209318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65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D7DFE8D0-ECF9-41FB-B7B9-FB5C1A7B7E6E}"/>
              </a:ext>
            </a:extLst>
          </p:cNvPr>
          <p:cNvSpPr/>
          <p:nvPr/>
        </p:nvSpPr>
        <p:spPr>
          <a:xfrm>
            <a:off x="257175" y="245269"/>
            <a:ext cx="11677650" cy="6367462"/>
          </a:xfrm>
          <a:prstGeom prst="roundRect">
            <a:avLst>
              <a:gd name="adj" fmla="val 1203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CCFF808D-EDF7-432E-A2FB-2D2699968C69}"/>
              </a:ext>
            </a:extLst>
          </p:cNvPr>
          <p:cNvSpPr txBox="1">
            <a:spLocks/>
          </p:cNvSpPr>
          <p:nvPr/>
        </p:nvSpPr>
        <p:spPr>
          <a:xfrm>
            <a:off x="498454" y="4564110"/>
            <a:ext cx="3644922" cy="180022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Column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Style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D29042A5-44CA-4E0F-A565-87BE5ED12FA0}"/>
              </a:ext>
            </a:extLst>
          </p:cNvPr>
          <p:cNvGrpSpPr/>
          <p:nvPr/>
        </p:nvGrpSpPr>
        <p:grpSpPr>
          <a:xfrm>
            <a:off x="8506802" y="998857"/>
            <a:ext cx="3186744" cy="5419802"/>
            <a:chOff x="4871865" y="1777141"/>
            <a:chExt cx="3630109" cy="5419802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00F49B6-A618-4950-BC45-2C8D61F16939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71ABBC49-FBAD-40C0-ACD6-59EEAE1E9428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B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그룹 2">
            <a:extLst>
              <a:ext uri="{FF2B5EF4-FFF2-40B4-BE49-F238E27FC236}">
                <a16:creationId xmlns="" xmlns:a16="http://schemas.microsoft.com/office/drawing/2014/main" id="{CE348A2F-9403-45B5-98CA-A7C6059D3F6E}"/>
              </a:ext>
            </a:extLst>
          </p:cNvPr>
          <p:cNvGrpSpPr/>
          <p:nvPr/>
        </p:nvGrpSpPr>
        <p:grpSpPr>
          <a:xfrm>
            <a:off x="4863504" y="1003995"/>
            <a:ext cx="3186743" cy="5414664"/>
            <a:chOff x="822207" y="1777142"/>
            <a:chExt cx="3630108" cy="541466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CD02CCD4-2B53-4F0A-B994-02ACD5F0E09D}"/>
                </a:ext>
              </a:extLst>
            </p:cNvPr>
            <p:cNvSpPr txBox="1"/>
            <p:nvPr/>
          </p:nvSpPr>
          <p:spPr>
            <a:xfrm>
              <a:off x="822207" y="1777142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A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2E1D5D6-081E-48CF-BB80-678EB89F248F}"/>
                </a:ext>
              </a:extLst>
            </p:cNvPr>
            <p:cNvSpPr txBox="1"/>
            <p:nvPr/>
          </p:nvSpPr>
          <p:spPr>
            <a:xfrm>
              <a:off x="822207" y="2113493"/>
              <a:ext cx="363010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4">
            <a:extLst>
              <a:ext uri="{FF2B5EF4-FFF2-40B4-BE49-F238E27FC236}">
                <a16:creationId xmlns="" xmlns:a16="http://schemas.microsoft.com/office/drawing/2014/main" id="{8783D642-ED0B-4ECB-8487-FD8D32B58705}"/>
              </a:ext>
            </a:extLst>
          </p:cNvPr>
          <p:cNvSpPr/>
          <p:nvPr/>
        </p:nvSpPr>
        <p:spPr>
          <a:xfrm rot="5400000" flipV="1">
            <a:off x="9544096" y="2635417"/>
            <a:ext cx="2114156" cy="182910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DFE27E9-C1DB-43C1-9B6B-74C4CF339766}"/>
              </a:ext>
            </a:extLst>
          </p:cNvPr>
          <p:cNvSpPr txBox="1"/>
          <p:nvPr/>
        </p:nvSpPr>
        <p:spPr>
          <a:xfrm>
            <a:off x="9940915" y="2767280"/>
            <a:ext cx="1432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="" xmlns:a16="http://schemas.microsoft.com/office/drawing/2014/main" id="{386D4C34-FB77-459C-BFC9-BED4AB4CA10A}"/>
              </a:ext>
            </a:extLst>
          </p:cNvPr>
          <p:cNvSpPr txBox="1">
            <a:spLocks/>
          </p:cNvSpPr>
          <p:nvPr/>
        </p:nvSpPr>
        <p:spPr>
          <a:xfrm>
            <a:off x="8118454" y="4607046"/>
            <a:ext cx="3644922" cy="180022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Column 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</p:txBody>
      </p:sp>
      <p:grpSp>
        <p:nvGrpSpPr>
          <p:cNvPr id="5" name="그룹 2">
            <a:extLst>
              <a:ext uri="{FF2B5EF4-FFF2-40B4-BE49-F238E27FC236}">
                <a16:creationId xmlns="" xmlns:a16="http://schemas.microsoft.com/office/drawing/2014/main" id="{3FAD9079-BF23-47A6-94A1-23B65FCE3B83}"/>
              </a:ext>
            </a:extLst>
          </p:cNvPr>
          <p:cNvGrpSpPr/>
          <p:nvPr/>
        </p:nvGrpSpPr>
        <p:grpSpPr>
          <a:xfrm>
            <a:off x="676275" y="1603862"/>
            <a:ext cx="3521097" cy="4758271"/>
            <a:chOff x="2153463" y="1916832"/>
            <a:chExt cx="7911017" cy="4758271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BD325B23-26AF-4420-BA42-BC7886C5C584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502B802B-A3C6-4842-9DEA-3D334ED626F6}"/>
                </a:ext>
              </a:extLst>
            </p:cNvPr>
            <p:cNvSpPr txBox="1"/>
            <p:nvPr/>
          </p:nvSpPr>
          <p:spPr>
            <a:xfrm>
              <a:off x="2153463" y="2520119"/>
              <a:ext cx="7911017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=""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=""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=""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=""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371449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=""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A65F9EF-384F-4ABB-B0BD-8AA3DEABF65E}"/>
              </a:ext>
            </a:extLst>
          </p:cNvPr>
          <p:cNvSpPr/>
          <p:nvPr/>
        </p:nvSpPr>
        <p:spPr>
          <a:xfrm>
            <a:off x="204787" y="152400"/>
            <a:ext cx="11782426" cy="655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9FCCF21C-A2F7-402D-B2B5-E5D231E4F7FC}"/>
              </a:ext>
            </a:extLst>
          </p:cNvPr>
          <p:cNvGrpSpPr/>
          <p:nvPr/>
        </p:nvGrpSpPr>
        <p:grpSpPr>
          <a:xfrm>
            <a:off x="323529" y="3969815"/>
            <a:ext cx="4613821" cy="2622766"/>
            <a:chOff x="234404" y="1436164"/>
            <a:chExt cx="5861596" cy="3332075"/>
          </a:xfrm>
        </p:grpSpPr>
        <p:sp>
          <p:nvSpPr>
            <p:cNvPr id="4" name="Freeform 13">
              <a:extLst>
                <a:ext uri="{FF2B5EF4-FFF2-40B4-BE49-F238E27FC236}">
                  <a16:creationId xmlns="" xmlns:a16="http://schemas.microsoft.com/office/drawing/2014/main" id="{4803780A-A761-4921-A36D-BEAF4F2AF52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79500" y="2412464"/>
              <a:ext cx="1864005" cy="100429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="" xmlns:a16="http://schemas.microsoft.com/office/drawing/2014/main" id="{7317AFF8-0932-4ACE-96C5-119F1D5BA03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179022" y="2082003"/>
              <a:ext cx="1916978" cy="1032835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6" name="Freeform 16">
              <a:extLst>
                <a:ext uri="{FF2B5EF4-FFF2-40B4-BE49-F238E27FC236}">
                  <a16:creationId xmlns="" xmlns:a16="http://schemas.microsoft.com/office/drawing/2014/main" id="{FB781256-93F7-40F6-A3A0-553B442926C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725164" y="3077753"/>
              <a:ext cx="620266" cy="334189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7" name="Freeform 17">
              <a:extLst>
                <a:ext uri="{FF2B5EF4-FFF2-40B4-BE49-F238E27FC236}">
                  <a16:creationId xmlns="" xmlns:a16="http://schemas.microsoft.com/office/drawing/2014/main" id="{EC84B727-211D-4CC6-87F2-5ECA380B47D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377432" y="1436164"/>
              <a:ext cx="682413" cy="36767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="" xmlns:a16="http://schemas.microsoft.com/office/drawing/2014/main" id="{315B8E66-48EE-4714-8FF9-0741A066F61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881518" y="1466188"/>
              <a:ext cx="682413" cy="36767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3179E15A-E6A6-4997-AC13-262ED3F3C64B}"/>
                </a:ext>
              </a:extLst>
            </p:cNvPr>
            <p:cNvSpPr/>
            <p:nvPr/>
          </p:nvSpPr>
          <p:spPr>
            <a:xfrm>
              <a:off x="2560213" y="1751374"/>
              <a:ext cx="1864003" cy="1135526"/>
            </a:xfrm>
            <a:custGeom>
              <a:avLst/>
              <a:gdLst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52425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39911 h 1539911"/>
                <a:gd name="connsiteX1" fmla="*/ 1952625 w 2305050"/>
                <a:gd name="connsiteY1" fmla="*/ 1473236 h 1539911"/>
                <a:gd name="connsiteX2" fmla="*/ 2305050 w 2305050"/>
                <a:gd name="connsiteY2" fmla="*/ 844586 h 1539911"/>
                <a:gd name="connsiteX3" fmla="*/ 1762125 w 2305050"/>
                <a:gd name="connsiteY3" fmla="*/ 854111 h 1539911"/>
                <a:gd name="connsiteX4" fmla="*/ 2047875 w 2305050"/>
                <a:gd name="connsiteY4" fmla="*/ 377861 h 1539911"/>
                <a:gd name="connsiteX5" fmla="*/ 1581150 w 2305050"/>
                <a:gd name="connsiteY5" fmla="*/ 358811 h 1539911"/>
                <a:gd name="connsiteX6" fmla="*/ 1495425 w 2305050"/>
                <a:gd name="connsiteY6" fmla="*/ 987461 h 1539911"/>
                <a:gd name="connsiteX7" fmla="*/ 1195910 w 2305050"/>
                <a:gd name="connsiteY7" fmla="*/ 0 h 1539911"/>
                <a:gd name="connsiteX8" fmla="*/ 542925 w 2305050"/>
                <a:gd name="connsiteY8" fmla="*/ 347139 h 1539911"/>
                <a:gd name="connsiteX9" fmla="*/ 1028700 w 2305050"/>
                <a:gd name="connsiteY9" fmla="*/ 892211 h 1539911"/>
                <a:gd name="connsiteX10" fmla="*/ 0 w 2305050"/>
                <a:gd name="connsiteY10" fmla="*/ 663611 h 1539911"/>
                <a:gd name="connsiteX11" fmla="*/ 590550 w 2305050"/>
                <a:gd name="connsiteY11" fmla="*/ 1539911 h 1539911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42925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21783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56076 h 1556076"/>
                <a:gd name="connsiteX1" fmla="*/ 1952625 w 2305050"/>
                <a:gd name="connsiteY1" fmla="*/ 1489401 h 1556076"/>
                <a:gd name="connsiteX2" fmla="*/ 2305050 w 2305050"/>
                <a:gd name="connsiteY2" fmla="*/ 860751 h 1556076"/>
                <a:gd name="connsiteX3" fmla="*/ 1762125 w 2305050"/>
                <a:gd name="connsiteY3" fmla="*/ 870276 h 1556076"/>
                <a:gd name="connsiteX4" fmla="*/ 2047875 w 2305050"/>
                <a:gd name="connsiteY4" fmla="*/ 394026 h 1556076"/>
                <a:gd name="connsiteX5" fmla="*/ 1581150 w 2305050"/>
                <a:gd name="connsiteY5" fmla="*/ 374976 h 1556076"/>
                <a:gd name="connsiteX6" fmla="*/ 1495425 w 2305050"/>
                <a:gd name="connsiteY6" fmla="*/ 1003626 h 1556076"/>
                <a:gd name="connsiteX7" fmla="*/ 1195910 w 2305050"/>
                <a:gd name="connsiteY7" fmla="*/ 16165 h 1556076"/>
                <a:gd name="connsiteX8" fmla="*/ 521783 w 2305050"/>
                <a:gd name="connsiteY8" fmla="*/ 363304 h 1556076"/>
                <a:gd name="connsiteX9" fmla="*/ 1028700 w 2305050"/>
                <a:gd name="connsiteY9" fmla="*/ 908376 h 1556076"/>
                <a:gd name="connsiteX10" fmla="*/ 0 w 2305050"/>
                <a:gd name="connsiteY10" fmla="*/ 679776 h 1556076"/>
                <a:gd name="connsiteX11" fmla="*/ 590550 w 2305050"/>
                <a:gd name="connsiteY11" fmla="*/ 1556076 h 1556076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495425 w 2305050"/>
                <a:gd name="connsiteY6" fmla="*/ 1004889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822"/>
                <a:gd name="connsiteY0" fmla="*/ 1557339 h 1557339"/>
                <a:gd name="connsiteX1" fmla="*/ 1960576 w 2389822"/>
                <a:gd name="connsiteY1" fmla="*/ 1510542 h 1557339"/>
                <a:gd name="connsiteX2" fmla="*/ 2384564 w 2389822"/>
                <a:gd name="connsiteY2" fmla="*/ 1040919 h 1557339"/>
                <a:gd name="connsiteX3" fmla="*/ 1846694 w 2389822"/>
                <a:gd name="connsiteY3" fmla="*/ 818683 h 1557339"/>
                <a:gd name="connsiteX4" fmla="*/ 2144446 w 2389822"/>
                <a:gd name="connsiteY4" fmla="*/ 775628 h 1557339"/>
                <a:gd name="connsiteX5" fmla="*/ 2047875 w 2389822"/>
                <a:gd name="connsiteY5" fmla="*/ 395289 h 1557339"/>
                <a:gd name="connsiteX6" fmla="*/ 1597007 w 2389822"/>
                <a:gd name="connsiteY6" fmla="*/ 370953 h 1557339"/>
                <a:gd name="connsiteX7" fmla="*/ 1537710 w 2389822"/>
                <a:gd name="connsiteY7" fmla="*/ 878035 h 1557339"/>
                <a:gd name="connsiteX8" fmla="*/ 1195910 w 2389822"/>
                <a:gd name="connsiteY8" fmla="*/ 17428 h 1557339"/>
                <a:gd name="connsiteX9" fmla="*/ 521783 w 2389822"/>
                <a:gd name="connsiteY9" fmla="*/ 364567 h 1557339"/>
                <a:gd name="connsiteX10" fmla="*/ 1028700 w 2389822"/>
                <a:gd name="connsiteY10" fmla="*/ 909639 h 1557339"/>
                <a:gd name="connsiteX11" fmla="*/ 0 w 2389822"/>
                <a:gd name="connsiteY11" fmla="*/ 681039 h 1557339"/>
                <a:gd name="connsiteX12" fmla="*/ 590550 w 2389822"/>
                <a:gd name="connsiteY12" fmla="*/ 1557339 h 1557339"/>
                <a:gd name="connsiteX0" fmla="*/ 590550 w 2396855"/>
                <a:gd name="connsiteY0" fmla="*/ 1557339 h 1557339"/>
                <a:gd name="connsiteX1" fmla="*/ 1960576 w 2396855"/>
                <a:gd name="connsiteY1" fmla="*/ 1510542 h 1557339"/>
                <a:gd name="connsiteX2" fmla="*/ 2384564 w 2396855"/>
                <a:gd name="connsiteY2" fmla="*/ 1040919 h 1557339"/>
                <a:gd name="connsiteX3" fmla="*/ 1846694 w 2396855"/>
                <a:gd name="connsiteY3" fmla="*/ 818683 h 1557339"/>
                <a:gd name="connsiteX4" fmla="*/ 2144446 w 2396855"/>
                <a:gd name="connsiteY4" fmla="*/ 775628 h 1557339"/>
                <a:gd name="connsiteX5" fmla="*/ 2047875 w 2396855"/>
                <a:gd name="connsiteY5" fmla="*/ 395289 h 1557339"/>
                <a:gd name="connsiteX6" fmla="*/ 1597007 w 2396855"/>
                <a:gd name="connsiteY6" fmla="*/ 370953 h 1557339"/>
                <a:gd name="connsiteX7" fmla="*/ 1537710 w 2396855"/>
                <a:gd name="connsiteY7" fmla="*/ 878035 h 1557339"/>
                <a:gd name="connsiteX8" fmla="*/ 1195910 w 2396855"/>
                <a:gd name="connsiteY8" fmla="*/ 17428 h 1557339"/>
                <a:gd name="connsiteX9" fmla="*/ 521783 w 2396855"/>
                <a:gd name="connsiteY9" fmla="*/ 364567 h 1557339"/>
                <a:gd name="connsiteX10" fmla="*/ 1028700 w 2396855"/>
                <a:gd name="connsiteY10" fmla="*/ 909639 h 1557339"/>
                <a:gd name="connsiteX11" fmla="*/ 0 w 2396855"/>
                <a:gd name="connsiteY11" fmla="*/ 681039 h 1557339"/>
                <a:gd name="connsiteX12" fmla="*/ 590550 w 2396855"/>
                <a:gd name="connsiteY12" fmla="*/ 1557339 h 1557339"/>
                <a:gd name="connsiteX0" fmla="*/ 590550 w 2396855"/>
                <a:gd name="connsiteY0" fmla="*/ 1513607 h 1513607"/>
                <a:gd name="connsiteX1" fmla="*/ 1960576 w 2396855"/>
                <a:gd name="connsiteY1" fmla="*/ 1510542 h 1513607"/>
                <a:gd name="connsiteX2" fmla="*/ 2384564 w 2396855"/>
                <a:gd name="connsiteY2" fmla="*/ 1040919 h 1513607"/>
                <a:gd name="connsiteX3" fmla="*/ 1846694 w 2396855"/>
                <a:gd name="connsiteY3" fmla="*/ 818683 h 1513607"/>
                <a:gd name="connsiteX4" fmla="*/ 2144446 w 2396855"/>
                <a:gd name="connsiteY4" fmla="*/ 775628 h 1513607"/>
                <a:gd name="connsiteX5" fmla="*/ 2047875 w 2396855"/>
                <a:gd name="connsiteY5" fmla="*/ 395289 h 1513607"/>
                <a:gd name="connsiteX6" fmla="*/ 1597007 w 2396855"/>
                <a:gd name="connsiteY6" fmla="*/ 370953 h 1513607"/>
                <a:gd name="connsiteX7" fmla="*/ 1537710 w 2396855"/>
                <a:gd name="connsiteY7" fmla="*/ 878035 h 1513607"/>
                <a:gd name="connsiteX8" fmla="*/ 1195910 w 2396855"/>
                <a:gd name="connsiteY8" fmla="*/ 17428 h 1513607"/>
                <a:gd name="connsiteX9" fmla="*/ 521783 w 2396855"/>
                <a:gd name="connsiteY9" fmla="*/ 364567 h 1513607"/>
                <a:gd name="connsiteX10" fmla="*/ 1028700 w 2396855"/>
                <a:gd name="connsiteY10" fmla="*/ 909639 h 1513607"/>
                <a:gd name="connsiteX11" fmla="*/ 0 w 2396855"/>
                <a:gd name="connsiteY11" fmla="*/ 681039 h 1513607"/>
                <a:gd name="connsiteX12" fmla="*/ 590550 w 2396855"/>
                <a:gd name="connsiteY12" fmla="*/ 1513607 h 1513607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22355 w 2416733"/>
                <a:gd name="connsiteY0" fmla="*/ 1517583 h 1517583"/>
                <a:gd name="connsiteX1" fmla="*/ 1980454 w 2416733"/>
                <a:gd name="connsiteY1" fmla="*/ 1510542 h 1517583"/>
                <a:gd name="connsiteX2" fmla="*/ 2404442 w 2416733"/>
                <a:gd name="connsiteY2" fmla="*/ 1040919 h 1517583"/>
                <a:gd name="connsiteX3" fmla="*/ 1866572 w 2416733"/>
                <a:gd name="connsiteY3" fmla="*/ 818683 h 1517583"/>
                <a:gd name="connsiteX4" fmla="*/ 2164324 w 2416733"/>
                <a:gd name="connsiteY4" fmla="*/ 775628 h 1517583"/>
                <a:gd name="connsiteX5" fmla="*/ 2067753 w 2416733"/>
                <a:gd name="connsiteY5" fmla="*/ 395289 h 1517583"/>
                <a:gd name="connsiteX6" fmla="*/ 1616885 w 2416733"/>
                <a:gd name="connsiteY6" fmla="*/ 370953 h 1517583"/>
                <a:gd name="connsiteX7" fmla="*/ 1557588 w 2416733"/>
                <a:gd name="connsiteY7" fmla="*/ 878035 h 1517583"/>
                <a:gd name="connsiteX8" fmla="*/ 1215788 w 2416733"/>
                <a:gd name="connsiteY8" fmla="*/ 17428 h 1517583"/>
                <a:gd name="connsiteX9" fmla="*/ 541661 w 2416733"/>
                <a:gd name="connsiteY9" fmla="*/ 364567 h 1517583"/>
                <a:gd name="connsiteX10" fmla="*/ 1048578 w 2416733"/>
                <a:gd name="connsiteY10" fmla="*/ 909639 h 1517583"/>
                <a:gd name="connsiteX11" fmla="*/ 0 w 2416733"/>
                <a:gd name="connsiteY11" fmla="*/ 681039 h 1517583"/>
                <a:gd name="connsiteX12" fmla="*/ 622355 w 2416733"/>
                <a:gd name="connsiteY12" fmla="*/ 1517583 h 1517583"/>
                <a:gd name="connsiteX0" fmla="*/ 695331 w 2489709"/>
                <a:gd name="connsiteY0" fmla="*/ 1517583 h 1517583"/>
                <a:gd name="connsiteX1" fmla="*/ 2053430 w 2489709"/>
                <a:gd name="connsiteY1" fmla="*/ 1510542 h 1517583"/>
                <a:gd name="connsiteX2" fmla="*/ 2477418 w 2489709"/>
                <a:gd name="connsiteY2" fmla="*/ 1040919 h 1517583"/>
                <a:gd name="connsiteX3" fmla="*/ 1939548 w 2489709"/>
                <a:gd name="connsiteY3" fmla="*/ 818683 h 1517583"/>
                <a:gd name="connsiteX4" fmla="*/ 2237300 w 2489709"/>
                <a:gd name="connsiteY4" fmla="*/ 775628 h 1517583"/>
                <a:gd name="connsiteX5" fmla="*/ 2140729 w 2489709"/>
                <a:gd name="connsiteY5" fmla="*/ 395289 h 1517583"/>
                <a:gd name="connsiteX6" fmla="*/ 1689861 w 2489709"/>
                <a:gd name="connsiteY6" fmla="*/ 370953 h 1517583"/>
                <a:gd name="connsiteX7" fmla="*/ 1630564 w 2489709"/>
                <a:gd name="connsiteY7" fmla="*/ 878035 h 1517583"/>
                <a:gd name="connsiteX8" fmla="*/ 1288764 w 2489709"/>
                <a:gd name="connsiteY8" fmla="*/ 17428 h 1517583"/>
                <a:gd name="connsiteX9" fmla="*/ 614637 w 2489709"/>
                <a:gd name="connsiteY9" fmla="*/ 364567 h 1517583"/>
                <a:gd name="connsiteX10" fmla="*/ 1121554 w 2489709"/>
                <a:gd name="connsiteY10" fmla="*/ 909639 h 1517583"/>
                <a:gd name="connsiteX11" fmla="*/ 72976 w 2489709"/>
                <a:gd name="connsiteY11" fmla="*/ 681039 h 1517583"/>
                <a:gd name="connsiteX12" fmla="*/ 695331 w 2489709"/>
                <a:gd name="connsiteY12" fmla="*/ 1517583 h 1517583"/>
                <a:gd name="connsiteX0" fmla="*/ 690276 w 2484654"/>
                <a:gd name="connsiteY0" fmla="*/ 1517583 h 1517676"/>
                <a:gd name="connsiteX1" fmla="*/ 2048375 w 2484654"/>
                <a:gd name="connsiteY1" fmla="*/ 1510542 h 1517676"/>
                <a:gd name="connsiteX2" fmla="*/ 2472363 w 2484654"/>
                <a:gd name="connsiteY2" fmla="*/ 1040919 h 1517676"/>
                <a:gd name="connsiteX3" fmla="*/ 1934493 w 2484654"/>
                <a:gd name="connsiteY3" fmla="*/ 818683 h 1517676"/>
                <a:gd name="connsiteX4" fmla="*/ 2232245 w 2484654"/>
                <a:gd name="connsiteY4" fmla="*/ 775628 h 1517676"/>
                <a:gd name="connsiteX5" fmla="*/ 2135674 w 2484654"/>
                <a:gd name="connsiteY5" fmla="*/ 395289 h 1517676"/>
                <a:gd name="connsiteX6" fmla="*/ 1684806 w 2484654"/>
                <a:gd name="connsiteY6" fmla="*/ 370953 h 1517676"/>
                <a:gd name="connsiteX7" fmla="*/ 1625509 w 2484654"/>
                <a:gd name="connsiteY7" fmla="*/ 878035 h 1517676"/>
                <a:gd name="connsiteX8" fmla="*/ 1283709 w 2484654"/>
                <a:gd name="connsiteY8" fmla="*/ 17428 h 1517676"/>
                <a:gd name="connsiteX9" fmla="*/ 609582 w 2484654"/>
                <a:gd name="connsiteY9" fmla="*/ 364567 h 1517676"/>
                <a:gd name="connsiteX10" fmla="*/ 1116499 w 2484654"/>
                <a:gd name="connsiteY10" fmla="*/ 909639 h 1517676"/>
                <a:gd name="connsiteX11" fmla="*/ 67921 w 2484654"/>
                <a:gd name="connsiteY11" fmla="*/ 681039 h 1517676"/>
                <a:gd name="connsiteX12" fmla="*/ 690276 w 2484654"/>
                <a:gd name="connsiteY12" fmla="*/ 1517583 h 1517676"/>
                <a:gd name="connsiteX0" fmla="*/ 711626 w 2506004"/>
                <a:gd name="connsiteY0" fmla="*/ 1517583 h 1517690"/>
                <a:gd name="connsiteX1" fmla="*/ 2069725 w 2506004"/>
                <a:gd name="connsiteY1" fmla="*/ 1510542 h 1517690"/>
                <a:gd name="connsiteX2" fmla="*/ 2493713 w 2506004"/>
                <a:gd name="connsiteY2" fmla="*/ 1040919 h 1517690"/>
                <a:gd name="connsiteX3" fmla="*/ 1955843 w 2506004"/>
                <a:gd name="connsiteY3" fmla="*/ 818683 h 1517690"/>
                <a:gd name="connsiteX4" fmla="*/ 2253595 w 2506004"/>
                <a:gd name="connsiteY4" fmla="*/ 775628 h 1517690"/>
                <a:gd name="connsiteX5" fmla="*/ 2157024 w 2506004"/>
                <a:gd name="connsiteY5" fmla="*/ 395289 h 1517690"/>
                <a:gd name="connsiteX6" fmla="*/ 1706156 w 2506004"/>
                <a:gd name="connsiteY6" fmla="*/ 370953 h 1517690"/>
                <a:gd name="connsiteX7" fmla="*/ 1646859 w 2506004"/>
                <a:gd name="connsiteY7" fmla="*/ 878035 h 1517690"/>
                <a:gd name="connsiteX8" fmla="*/ 1305059 w 2506004"/>
                <a:gd name="connsiteY8" fmla="*/ 17428 h 1517690"/>
                <a:gd name="connsiteX9" fmla="*/ 630932 w 2506004"/>
                <a:gd name="connsiteY9" fmla="*/ 364567 h 1517690"/>
                <a:gd name="connsiteX10" fmla="*/ 1137849 w 2506004"/>
                <a:gd name="connsiteY10" fmla="*/ 909639 h 1517690"/>
                <a:gd name="connsiteX11" fmla="*/ 65417 w 2506004"/>
                <a:gd name="connsiteY11" fmla="*/ 740674 h 1517690"/>
                <a:gd name="connsiteX12" fmla="*/ 711626 w 2506004"/>
                <a:gd name="connsiteY12" fmla="*/ 1517583 h 1517690"/>
                <a:gd name="connsiteX0" fmla="*/ 677110 w 2471488"/>
                <a:gd name="connsiteY0" fmla="*/ 1517583 h 1517661"/>
                <a:gd name="connsiteX1" fmla="*/ 2035209 w 2471488"/>
                <a:gd name="connsiteY1" fmla="*/ 1510542 h 1517661"/>
                <a:gd name="connsiteX2" fmla="*/ 2459197 w 2471488"/>
                <a:gd name="connsiteY2" fmla="*/ 1040919 h 1517661"/>
                <a:gd name="connsiteX3" fmla="*/ 1921327 w 2471488"/>
                <a:gd name="connsiteY3" fmla="*/ 818683 h 1517661"/>
                <a:gd name="connsiteX4" fmla="*/ 2219079 w 2471488"/>
                <a:gd name="connsiteY4" fmla="*/ 775628 h 1517661"/>
                <a:gd name="connsiteX5" fmla="*/ 2122508 w 2471488"/>
                <a:gd name="connsiteY5" fmla="*/ 395289 h 1517661"/>
                <a:gd name="connsiteX6" fmla="*/ 1671640 w 2471488"/>
                <a:gd name="connsiteY6" fmla="*/ 370953 h 1517661"/>
                <a:gd name="connsiteX7" fmla="*/ 1612343 w 2471488"/>
                <a:gd name="connsiteY7" fmla="*/ 878035 h 1517661"/>
                <a:gd name="connsiteX8" fmla="*/ 1270543 w 2471488"/>
                <a:gd name="connsiteY8" fmla="*/ 17428 h 1517661"/>
                <a:gd name="connsiteX9" fmla="*/ 596416 w 2471488"/>
                <a:gd name="connsiteY9" fmla="*/ 364567 h 1517661"/>
                <a:gd name="connsiteX10" fmla="*/ 1103333 w 2471488"/>
                <a:gd name="connsiteY10" fmla="*/ 909639 h 1517661"/>
                <a:gd name="connsiteX11" fmla="*/ 30901 w 2471488"/>
                <a:gd name="connsiteY11" fmla="*/ 740674 h 1517661"/>
                <a:gd name="connsiteX12" fmla="*/ 677110 w 2471488"/>
                <a:gd name="connsiteY12" fmla="*/ 1517583 h 1517661"/>
                <a:gd name="connsiteX0" fmla="*/ 693833 w 2488211"/>
                <a:gd name="connsiteY0" fmla="*/ 1517583 h 1517698"/>
                <a:gd name="connsiteX1" fmla="*/ 2051932 w 2488211"/>
                <a:gd name="connsiteY1" fmla="*/ 1510542 h 1517698"/>
                <a:gd name="connsiteX2" fmla="*/ 2475920 w 2488211"/>
                <a:gd name="connsiteY2" fmla="*/ 1040919 h 1517698"/>
                <a:gd name="connsiteX3" fmla="*/ 1938050 w 2488211"/>
                <a:gd name="connsiteY3" fmla="*/ 818683 h 1517698"/>
                <a:gd name="connsiteX4" fmla="*/ 2235802 w 2488211"/>
                <a:gd name="connsiteY4" fmla="*/ 775628 h 1517698"/>
                <a:gd name="connsiteX5" fmla="*/ 2139231 w 2488211"/>
                <a:gd name="connsiteY5" fmla="*/ 395289 h 1517698"/>
                <a:gd name="connsiteX6" fmla="*/ 1688363 w 2488211"/>
                <a:gd name="connsiteY6" fmla="*/ 370953 h 1517698"/>
                <a:gd name="connsiteX7" fmla="*/ 1629066 w 2488211"/>
                <a:gd name="connsiteY7" fmla="*/ 878035 h 1517698"/>
                <a:gd name="connsiteX8" fmla="*/ 1287266 w 2488211"/>
                <a:gd name="connsiteY8" fmla="*/ 17428 h 1517698"/>
                <a:gd name="connsiteX9" fmla="*/ 613139 w 2488211"/>
                <a:gd name="connsiteY9" fmla="*/ 364567 h 1517698"/>
                <a:gd name="connsiteX10" fmla="*/ 1120056 w 2488211"/>
                <a:gd name="connsiteY10" fmla="*/ 909639 h 1517698"/>
                <a:gd name="connsiteX11" fmla="*/ 47624 w 2488211"/>
                <a:gd name="connsiteY11" fmla="*/ 740674 h 1517698"/>
                <a:gd name="connsiteX12" fmla="*/ 693833 w 2488211"/>
                <a:gd name="connsiteY12" fmla="*/ 1517583 h 1517698"/>
                <a:gd name="connsiteX0" fmla="*/ 715719 w 2510097"/>
                <a:gd name="connsiteY0" fmla="*/ 1517583 h 1517698"/>
                <a:gd name="connsiteX1" fmla="*/ 2073818 w 2510097"/>
                <a:gd name="connsiteY1" fmla="*/ 1510542 h 1517698"/>
                <a:gd name="connsiteX2" fmla="*/ 2497806 w 2510097"/>
                <a:gd name="connsiteY2" fmla="*/ 1040919 h 1517698"/>
                <a:gd name="connsiteX3" fmla="*/ 1959936 w 2510097"/>
                <a:gd name="connsiteY3" fmla="*/ 818683 h 1517698"/>
                <a:gd name="connsiteX4" fmla="*/ 2257688 w 2510097"/>
                <a:gd name="connsiteY4" fmla="*/ 775628 h 1517698"/>
                <a:gd name="connsiteX5" fmla="*/ 2161117 w 2510097"/>
                <a:gd name="connsiteY5" fmla="*/ 395289 h 1517698"/>
                <a:gd name="connsiteX6" fmla="*/ 1710249 w 2510097"/>
                <a:gd name="connsiteY6" fmla="*/ 370953 h 1517698"/>
                <a:gd name="connsiteX7" fmla="*/ 1650952 w 2510097"/>
                <a:gd name="connsiteY7" fmla="*/ 878035 h 1517698"/>
                <a:gd name="connsiteX8" fmla="*/ 1309152 w 2510097"/>
                <a:gd name="connsiteY8" fmla="*/ 17428 h 1517698"/>
                <a:gd name="connsiteX9" fmla="*/ 635025 w 2510097"/>
                <a:gd name="connsiteY9" fmla="*/ 364567 h 1517698"/>
                <a:gd name="connsiteX10" fmla="*/ 1141942 w 2510097"/>
                <a:gd name="connsiteY10" fmla="*/ 909639 h 1517698"/>
                <a:gd name="connsiteX11" fmla="*/ 45656 w 2510097"/>
                <a:gd name="connsiteY11" fmla="*/ 740674 h 1517698"/>
                <a:gd name="connsiteX12" fmla="*/ 715719 w 2510097"/>
                <a:gd name="connsiteY12" fmla="*/ 1517583 h 1517698"/>
                <a:gd name="connsiteX0" fmla="*/ 693150 w 2487528"/>
                <a:gd name="connsiteY0" fmla="*/ 1517583 h 1517683"/>
                <a:gd name="connsiteX1" fmla="*/ 2051249 w 2487528"/>
                <a:gd name="connsiteY1" fmla="*/ 1510542 h 1517683"/>
                <a:gd name="connsiteX2" fmla="*/ 2475237 w 2487528"/>
                <a:gd name="connsiteY2" fmla="*/ 1040919 h 1517683"/>
                <a:gd name="connsiteX3" fmla="*/ 1937367 w 2487528"/>
                <a:gd name="connsiteY3" fmla="*/ 818683 h 1517683"/>
                <a:gd name="connsiteX4" fmla="*/ 2235119 w 2487528"/>
                <a:gd name="connsiteY4" fmla="*/ 775628 h 1517683"/>
                <a:gd name="connsiteX5" fmla="*/ 2138548 w 2487528"/>
                <a:gd name="connsiteY5" fmla="*/ 395289 h 1517683"/>
                <a:gd name="connsiteX6" fmla="*/ 1687680 w 2487528"/>
                <a:gd name="connsiteY6" fmla="*/ 370953 h 1517683"/>
                <a:gd name="connsiteX7" fmla="*/ 1628383 w 2487528"/>
                <a:gd name="connsiteY7" fmla="*/ 878035 h 1517683"/>
                <a:gd name="connsiteX8" fmla="*/ 1286583 w 2487528"/>
                <a:gd name="connsiteY8" fmla="*/ 17428 h 1517683"/>
                <a:gd name="connsiteX9" fmla="*/ 612456 w 2487528"/>
                <a:gd name="connsiteY9" fmla="*/ 364567 h 1517683"/>
                <a:gd name="connsiteX10" fmla="*/ 1119373 w 2487528"/>
                <a:gd name="connsiteY10" fmla="*/ 909639 h 1517683"/>
                <a:gd name="connsiteX11" fmla="*/ 23087 w 2487528"/>
                <a:gd name="connsiteY11" fmla="*/ 740674 h 1517683"/>
                <a:gd name="connsiteX12" fmla="*/ 693150 w 2487528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91326" h="1517683">
                  <a:moveTo>
                    <a:pt x="696948" y="1517583"/>
                  </a:moveTo>
                  <a:lnTo>
                    <a:pt x="2055047" y="1510542"/>
                  </a:lnTo>
                  <a:cubicBezTo>
                    <a:pt x="2429615" y="1503751"/>
                    <a:pt x="2529862" y="1262395"/>
                    <a:pt x="2479035" y="1040919"/>
                  </a:cubicBezTo>
                  <a:cubicBezTo>
                    <a:pt x="2409740" y="752156"/>
                    <a:pt x="2054193" y="705906"/>
                    <a:pt x="1941165" y="818683"/>
                  </a:cubicBezTo>
                  <a:cubicBezTo>
                    <a:pt x="2001609" y="758477"/>
                    <a:pt x="2155153" y="753674"/>
                    <a:pt x="2238917" y="775628"/>
                  </a:cubicBezTo>
                  <a:cubicBezTo>
                    <a:pt x="2283019" y="710348"/>
                    <a:pt x="2245581" y="472540"/>
                    <a:pt x="2142346" y="395289"/>
                  </a:cubicBezTo>
                  <a:cubicBezTo>
                    <a:pt x="2044729" y="314397"/>
                    <a:pt x="1868195" y="252211"/>
                    <a:pt x="1691478" y="370953"/>
                  </a:cubicBezTo>
                  <a:cubicBezTo>
                    <a:pt x="1726329" y="510029"/>
                    <a:pt x="1729467" y="707246"/>
                    <a:pt x="1632181" y="878035"/>
                  </a:cubicBezTo>
                  <a:cubicBezTo>
                    <a:pt x="1782525" y="628164"/>
                    <a:pt x="1779588" y="188015"/>
                    <a:pt x="1290381" y="17428"/>
                  </a:cubicBezTo>
                  <a:cubicBezTo>
                    <a:pt x="1048053" y="-57138"/>
                    <a:pt x="678873" y="116715"/>
                    <a:pt x="616254" y="364567"/>
                  </a:cubicBezTo>
                  <a:cubicBezTo>
                    <a:pt x="801129" y="403135"/>
                    <a:pt x="1029735" y="461579"/>
                    <a:pt x="1127147" y="794345"/>
                  </a:cubicBezTo>
                  <a:cubicBezTo>
                    <a:pt x="1070372" y="588809"/>
                    <a:pt x="907572" y="395952"/>
                    <a:pt x="609565" y="367791"/>
                  </a:cubicBezTo>
                  <a:cubicBezTo>
                    <a:pt x="363240" y="347581"/>
                    <a:pt x="99786" y="553680"/>
                    <a:pt x="26885" y="740674"/>
                  </a:cubicBezTo>
                  <a:cubicBezTo>
                    <a:pt x="-86365" y="1122891"/>
                    <a:pt x="162167" y="1524982"/>
                    <a:pt x="696948" y="1517583"/>
                  </a:cubicBez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0" name="Rectangle 19">
              <a:extLst>
                <a:ext uri="{FF2B5EF4-FFF2-40B4-BE49-F238E27FC236}">
                  <a16:creationId xmlns="" xmlns:a16="http://schemas.microsoft.com/office/drawing/2014/main" id="{758E7542-35BA-428F-85B3-06A30F50E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2094" y="2922041"/>
              <a:ext cx="162933" cy="337413"/>
            </a:xfrm>
            <a:custGeom>
              <a:avLst/>
              <a:gdLst/>
              <a:ahLst/>
              <a:cxnLst/>
              <a:rect l="l" t="t" r="r" b="b"/>
              <a:pathLst>
                <a:path w="162932" h="337413">
                  <a:moveTo>
                    <a:pt x="0" y="0"/>
                  </a:moveTo>
                  <a:lnTo>
                    <a:pt x="156157" y="0"/>
                  </a:lnTo>
                  <a:cubicBezTo>
                    <a:pt x="159876" y="12458"/>
                    <a:pt x="161254" y="25406"/>
                    <a:pt x="161930" y="38541"/>
                  </a:cubicBezTo>
                  <a:lnTo>
                    <a:pt x="162932" y="38541"/>
                  </a:lnTo>
                  <a:lnTo>
                    <a:pt x="162932" y="58380"/>
                  </a:lnTo>
                  <a:lnTo>
                    <a:pt x="162932" y="337413"/>
                  </a:lnTo>
                  <a:lnTo>
                    <a:pt x="9481" y="337413"/>
                  </a:lnTo>
                  <a:lnTo>
                    <a:pt x="9481" y="248768"/>
                  </a:lnTo>
                  <a:lnTo>
                    <a:pt x="103586" y="248830"/>
                  </a:lnTo>
                  <a:cubicBezTo>
                    <a:pt x="103586" y="207245"/>
                    <a:pt x="63539" y="172349"/>
                    <a:pt x="9481" y="163097"/>
                  </a:cubicBezTo>
                  <a:lnTo>
                    <a:pt x="9481" y="58380"/>
                  </a:lnTo>
                  <a:lnTo>
                    <a:pt x="9289" y="58380"/>
                  </a:lnTo>
                  <a:cubicBezTo>
                    <a:pt x="9289" y="38017"/>
                    <a:pt x="6378" y="1833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" name="Rectangle 19">
              <a:extLst>
                <a:ext uri="{FF2B5EF4-FFF2-40B4-BE49-F238E27FC236}">
                  <a16:creationId xmlns="" xmlns:a16="http://schemas.microsoft.com/office/drawing/2014/main" id="{B9C02F0E-4E6D-4006-ABD8-5D2E6DC7A3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012" y="2632691"/>
              <a:ext cx="695125" cy="705058"/>
            </a:xfrm>
            <a:custGeom>
              <a:avLst/>
              <a:gdLst/>
              <a:ahLst/>
              <a:cxnLst/>
              <a:rect l="l" t="t" r="r" b="b"/>
              <a:pathLst>
                <a:path w="695125" h="705057">
                  <a:moveTo>
                    <a:pt x="362742" y="0"/>
                  </a:moveTo>
                  <a:cubicBezTo>
                    <a:pt x="512310" y="0"/>
                    <a:pt x="640735" y="90521"/>
                    <a:pt x="695125" y="220155"/>
                  </a:cubicBezTo>
                  <a:lnTo>
                    <a:pt x="514150" y="220155"/>
                  </a:lnTo>
                  <a:cubicBezTo>
                    <a:pt x="476834" y="178912"/>
                    <a:pt x="422739" y="153643"/>
                    <a:pt x="362742" y="153643"/>
                  </a:cubicBezTo>
                  <a:cubicBezTo>
                    <a:pt x="247260" y="153643"/>
                    <a:pt x="153643" y="247261"/>
                    <a:pt x="153643" y="362743"/>
                  </a:cubicBezTo>
                  <a:lnTo>
                    <a:pt x="153451" y="362743"/>
                  </a:lnTo>
                  <a:lnTo>
                    <a:pt x="153451" y="705057"/>
                  </a:lnTo>
                  <a:lnTo>
                    <a:pt x="0" y="705057"/>
                  </a:lnTo>
                  <a:lnTo>
                    <a:pt x="0" y="362743"/>
                  </a:lnTo>
                  <a:cubicBezTo>
                    <a:pt x="0" y="162406"/>
                    <a:pt x="162405" y="0"/>
                    <a:pt x="3627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2" name="Freeform 27">
              <a:extLst>
                <a:ext uri="{FF2B5EF4-FFF2-40B4-BE49-F238E27FC236}">
                  <a16:creationId xmlns="" xmlns:a16="http://schemas.microsoft.com/office/drawing/2014/main" id="{5D02F501-D092-491C-BF29-317F466322F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68782" y="4025384"/>
              <a:ext cx="1378765" cy="742855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3" name="Freeform 28">
              <a:extLst>
                <a:ext uri="{FF2B5EF4-FFF2-40B4-BE49-F238E27FC236}">
                  <a16:creationId xmlns="" xmlns:a16="http://schemas.microsoft.com/office/drawing/2014/main" id="{1E76722E-5607-4818-A1A6-AAEE672ADA5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215189" y="3890386"/>
              <a:ext cx="1326117" cy="71449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4" name="Rectangle 19">
              <a:extLst>
                <a:ext uri="{FF2B5EF4-FFF2-40B4-BE49-F238E27FC236}">
                  <a16:creationId xmlns="" xmlns:a16="http://schemas.microsoft.com/office/drawing/2014/main" id="{A9B7DBD1-EDD8-4934-A725-2BE9824769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78572" y="3361435"/>
              <a:ext cx="1177754" cy="792734"/>
            </a:xfrm>
            <a:custGeom>
              <a:avLst/>
              <a:gdLst/>
              <a:ahLst/>
              <a:cxnLst/>
              <a:rect l="l" t="t" r="r" b="b"/>
              <a:pathLst>
                <a:path w="1177754" h="792734">
                  <a:moveTo>
                    <a:pt x="591785" y="290911"/>
                  </a:moveTo>
                  <a:cubicBezTo>
                    <a:pt x="553819" y="290911"/>
                    <a:pt x="523041" y="321689"/>
                    <a:pt x="523041" y="359656"/>
                  </a:cubicBezTo>
                  <a:cubicBezTo>
                    <a:pt x="523041" y="384897"/>
                    <a:pt x="536646" y="406962"/>
                    <a:pt x="557063" y="418675"/>
                  </a:cubicBezTo>
                  <a:lnTo>
                    <a:pt x="494124" y="559323"/>
                  </a:lnTo>
                  <a:lnTo>
                    <a:pt x="689447" y="559323"/>
                  </a:lnTo>
                  <a:lnTo>
                    <a:pt x="626507" y="418675"/>
                  </a:lnTo>
                  <a:cubicBezTo>
                    <a:pt x="646926" y="406962"/>
                    <a:pt x="660530" y="384897"/>
                    <a:pt x="660530" y="359656"/>
                  </a:cubicBezTo>
                  <a:cubicBezTo>
                    <a:pt x="660530" y="321689"/>
                    <a:pt x="629752" y="290911"/>
                    <a:pt x="591785" y="290911"/>
                  </a:cubicBezTo>
                  <a:close/>
                  <a:moveTo>
                    <a:pt x="229043" y="0"/>
                  </a:moveTo>
                  <a:lnTo>
                    <a:pt x="382494" y="0"/>
                  </a:lnTo>
                  <a:lnTo>
                    <a:pt x="382494" y="1695"/>
                  </a:lnTo>
                  <a:lnTo>
                    <a:pt x="1045912" y="1695"/>
                  </a:lnTo>
                  <a:cubicBezTo>
                    <a:pt x="1118726" y="1695"/>
                    <a:pt x="1177754" y="60723"/>
                    <a:pt x="1177754" y="133538"/>
                  </a:cubicBezTo>
                  <a:lnTo>
                    <a:pt x="1177754" y="660892"/>
                  </a:lnTo>
                  <a:cubicBezTo>
                    <a:pt x="1177754" y="733706"/>
                    <a:pt x="1118726" y="792734"/>
                    <a:pt x="1045912" y="792734"/>
                  </a:cubicBezTo>
                  <a:lnTo>
                    <a:pt x="131842" y="792734"/>
                  </a:lnTo>
                  <a:cubicBezTo>
                    <a:pt x="59028" y="792734"/>
                    <a:pt x="0" y="733706"/>
                    <a:pt x="0" y="660892"/>
                  </a:cubicBezTo>
                  <a:lnTo>
                    <a:pt x="0" y="133538"/>
                  </a:lnTo>
                  <a:cubicBezTo>
                    <a:pt x="0" y="60723"/>
                    <a:pt x="59028" y="1695"/>
                    <a:pt x="131842" y="1695"/>
                  </a:cubicBezTo>
                  <a:lnTo>
                    <a:pt x="229043" y="16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" name="Rounded Rectangle 25">
              <a:extLst>
                <a:ext uri="{FF2B5EF4-FFF2-40B4-BE49-F238E27FC236}">
                  <a16:creationId xmlns="" xmlns:a16="http://schemas.microsoft.com/office/drawing/2014/main" id="{8F03D04E-86FE-4834-9FCD-E6900BDA47A1}"/>
                </a:ext>
              </a:extLst>
            </p:cNvPr>
            <p:cNvSpPr/>
            <p:nvPr/>
          </p:nvSpPr>
          <p:spPr>
            <a:xfrm>
              <a:off x="234404" y="1556724"/>
              <a:ext cx="1610485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" name="Rounded Rectangle 30">
              <a:extLst>
                <a:ext uri="{FF2B5EF4-FFF2-40B4-BE49-F238E27FC236}">
                  <a16:creationId xmlns="" xmlns:a16="http://schemas.microsoft.com/office/drawing/2014/main" id="{FC309266-955B-4105-B6AC-51EFA706583B}"/>
                </a:ext>
              </a:extLst>
            </p:cNvPr>
            <p:cNvSpPr/>
            <p:nvPr/>
          </p:nvSpPr>
          <p:spPr>
            <a:xfrm>
              <a:off x="462758" y="2142423"/>
              <a:ext cx="1420858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ounded Rectangle 31">
              <a:extLst>
                <a:ext uri="{FF2B5EF4-FFF2-40B4-BE49-F238E27FC236}">
                  <a16:creationId xmlns="" xmlns:a16="http://schemas.microsoft.com/office/drawing/2014/main" id="{4C39580C-7C68-4AA7-B10F-64B38C6BAC25}"/>
                </a:ext>
              </a:extLst>
            </p:cNvPr>
            <p:cNvSpPr/>
            <p:nvPr/>
          </p:nvSpPr>
          <p:spPr>
            <a:xfrm>
              <a:off x="956042" y="1849573"/>
              <a:ext cx="615706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ounded Rectangle 32">
              <a:extLst>
                <a:ext uri="{FF2B5EF4-FFF2-40B4-BE49-F238E27FC236}">
                  <a16:creationId xmlns="" xmlns:a16="http://schemas.microsoft.com/office/drawing/2014/main" id="{29757F5D-0E09-44D8-B054-8BAEB6E01C11}"/>
                </a:ext>
              </a:extLst>
            </p:cNvPr>
            <p:cNvSpPr/>
            <p:nvPr/>
          </p:nvSpPr>
          <p:spPr>
            <a:xfrm>
              <a:off x="1689086" y="1849573"/>
              <a:ext cx="615706" cy="125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44F005B5-5D97-4356-B2C7-84E76E1E144B}"/>
              </a:ext>
            </a:extLst>
          </p:cNvPr>
          <p:cNvSpPr>
            <a:spLocks noChangeAspect="1"/>
          </p:cNvSpPr>
          <p:nvPr/>
        </p:nvSpPr>
        <p:spPr>
          <a:xfrm>
            <a:off x="679485" y="1741363"/>
            <a:ext cx="1330879" cy="1325946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4E7E9E7B-8C83-4176-8D28-381644D3C5B3}"/>
              </a:ext>
            </a:extLst>
          </p:cNvPr>
          <p:cNvGrpSpPr/>
          <p:nvPr/>
        </p:nvGrpSpPr>
        <p:grpSpPr>
          <a:xfrm>
            <a:off x="5018620" y="3504935"/>
            <a:ext cx="3700410" cy="3057524"/>
            <a:chOff x="5341503" y="1641366"/>
            <a:chExt cx="6129058" cy="5064234"/>
          </a:xfrm>
        </p:grpSpPr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64A4D1B5-4D0D-4AEC-8133-F0197442DBF0}"/>
                </a:ext>
              </a:extLst>
            </p:cNvPr>
            <p:cNvSpPr/>
            <p:nvPr/>
          </p:nvSpPr>
          <p:spPr>
            <a:xfrm>
              <a:off x="5921212" y="5501859"/>
              <a:ext cx="838200" cy="1104900"/>
            </a:xfrm>
            <a:custGeom>
              <a:avLst/>
              <a:gdLst>
                <a:gd name="connsiteX0" fmla="*/ 117521 w 838200"/>
                <a:gd name="connsiteY0" fmla="*/ 577215 h 1104900"/>
                <a:gd name="connsiteX1" fmla="*/ 29891 w 838200"/>
                <a:gd name="connsiteY1" fmla="*/ 904875 h 1104900"/>
                <a:gd name="connsiteX2" fmla="*/ 7984 w 838200"/>
                <a:gd name="connsiteY2" fmla="*/ 949643 h 1104900"/>
                <a:gd name="connsiteX3" fmla="*/ 90851 w 838200"/>
                <a:gd name="connsiteY3" fmla="*/ 1094423 h 1104900"/>
                <a:gd name="connsiteX4" fmla="*/ 192769 w 838200"/>
                <a:gd name="connsiteY4" fmla="*/ 1097280 h 1104900"/>
                <a:gd name="connsiteX5" fmla="*/ 492806 w 838200"/>
                <a:gd name="connsiteY5" fmla="*/ 1102995 h 1104900"/>
                <a:gd name="connsiteX6" fmla="*/ 526144 w 838200"/>
                <a:gd name="connsiteY6" fmla="*/ 1105853 h 1104900"/>
                <a:gd name="connsiteX7" fmla="*/ 570912 w 838200"/>
                <a:gd name="connsiteY7" fmla="*/ 1061085 h 1104900"/>
                <a:gd name="connsiteX8" fmla="*/ 605202 w 838200"/>
                <a:gd name="connsiteY8" fmla="*/ 1031557 h 1104900"/>
                <a:gd name="connsiteX9" fmla="*/ 773794 w 838200"/>
                <a:gd name="connsiteY9" fmla="*/ 1045845 h 1104900"/>
                <a:gd name="connsiteX10" fmla="*/ 841421 w 838200"/>
                <a:gd name="connsiteY10" fmla="*/ 1002983 h 1104900"/>
                <a:gd name="connsiteX11" fmla="*/ 789987 w 838200"/>
                <a:gd name="connsiteY11" fmla="*/ 919163 h 1104900"/>
                <a:gd name="connsiteX12" fmla="*/ 720454 w 838200"/>
                <a:gd name="connsiteY12" fmla="*/ 871538 h 1104900"/>
                <a:gd name="connsiteX13" fmla="*/ 623299 w 838200"/>
                <a:gd name="connsiteY13" fmla="*/ 565785 h 1104900"/>
                <a:gd name="connsiteX14" fmla="*/ 674734 w 838200"/>
                <a:gd name="connsiteY14" fmla="*/ 110490 h 1104900"/>
                <a:gd name="connsiteX15" fmla="*/ 704262 w 838200"/>
                <a:gd name="connsiteY15" fmla="*/ 0 h 1104900"/>
                <a:gd name="connsiteX16" fmla="*/ 20366 w 838200"/>
                <a:gd name="connsiteY16" fmla="*/ 0 h 1104900"/>
                <a:gd name="connsiteX17" fmla="*/ 117521 w 838200"/>
                <a:gd name="connsiteY17" fmla="*/ 577215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8200" h="1104900">
                  <a:moveTo>
                    <a:pt x="117521" y="577215"/>
                  </a:moveTo>
                  <a:cubicBezTo>
                    <a:pt x="120379" y="695325"/>
                    <a:pt x="101329" y="806768"/>
                    <a:pt x="29891" y="904875"/>
                  </a:cubicBezTo>
                  <a:cubicBezTo>
                    <a:pt x="20366" y="918210"/>
                    <a:pt x="13699" y="934403"/>
                    <a:pt x="7984" y="949643"/>
                  </a:cubicBezTo>
                  <a:cubicBezTo>
                    <a:pt x="-16781" y="1019175"/>
                    <a:pt x="17509" y="1079182"/>
                    <a:pt x="90851" y="1094423"/>
                  </a:cubicBezTo>
                  <a:cubicBezTo>
                    <a:pt x="125141" y="1101090"/>
                    <a:pt x="159431" y="1102995"/>
                    <a:pt x="192769" y="1097280"/>
                  </a:cubicBezTo>
                  <a:cubicBezTo>
                    <a:pt x="292781" y="1082993"/>
                    <a:pt x="393746" y="1082993"/>
                    <a:pt x="492806" y="1102995"/>
                  </a:cubicBezTo>
                  <a:cubicBezTo>
                    <a:pt x="503284" y="1104900"/>
                    <a:pt x="514714" y="1105853"/>
                    <a:pt x="526144" y="1105853"/>
                  </a:cubicBezTo>
                  <a:cubicBezTo>
                    <a:pt x="567102" y="1106805"/>
                    <a:pt x="573769" y="1100138"/>
                    <a:pt x="570912" y="1061085"/>
                  </a:cubicBezTo>
                  <a:cubicBezTo>
                    <a:pt x="569006" y="1032510"/>
                    <a:pt x="578531" y="1027748"/>
                    <a:pt x="605202" y="1031557"/>
                  </a:cubicBezTo>
                  <a:cubicBezTo>
                    <a:pt x="661399" y="1040130"/>
                    <a:pt x="717596" y="1045845"/>
                    <a:pt x="773794" y="1045845"/>
                  </a:cubicBezTo>
                  <a:cubicBezTo>
                    <a:pt x="819514" y="1044893"/>
                    <a:pt x="838564" y="1033463"/>
                    <a:pt x="841421" y="1002983"/>
                  </a:cubicBezTo>
                  <a:cubicBezTo>
                    <a:pt x="846184" y="959168"/>
                    <a:pt x="829039" y="930593"/>
                    <a:pt x="789987" y="919163"/>
                  </a:cubicBezTo>
                  <a:cubicBezTo>
                    <a:pt x="760459" y="911543"/>
                    <a:pt x="737599" y="895350"/>
                    <a:pt x="720454" y="871538"/>
                  </a:cubicBezTo>
                  <a:cubicBezTo>
                    <a:pt x="654732" y="780098"/>
                    <a:pt x="607106" y="682943"/>
                    <a:pt x="623299" y="565785"/>
                  </a:cubicBezTo>
                  <a:cubicBezTo>
                    <a:pt x="643301" y="414338"/>
                    <a:pt x="651874" y="260985"/>
                    <a:pt x="674734" y="110490"/>
                  </a:cubicBezTo>
                  <a:cubicBezTo>
                    <a:pt x="680449" y="71438"/>
                    <a:pt x="690926" y="35243"/>
                    <a:pt x="704262" y="0"/>
                  </a:cubicBezTo>
                  <a:lnTo>
                    <a:pt x="20366" y="0"/>
                  </a:lnTo>
                  <a:cubicBezTo>
                    <a:pt x="82279" y="186690"/>
                    <a:pt x="111806" y="381000"/>
                    <a:pt x="117521" y="57721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B85500B-B1A0-4A4F-A168-D79504A46B7F}"/>
                </a:ext>
              </a:extLst>
            </p:cNvPr>
            <p:cNvSpPr/>
            <p:nvPr/>
          </p:nvSpPr>
          <p:spPr>
            <a:xfrm>
              <a:off x="8955288" y="5494973"/>
              <a:ext cx="876300" cy="1190625"/>
            </a:xfrm>
            <a:custGeom>
              <a:avLst/>
              <a:gdLst>
                <a:gd name="connsiteX0" fmla="*/ 199072 w 876300"/>
                <a:gd name="connsiteY0" fmla="*/ 361950 h 1190625"/>
                <a:gd name="connsiteX1" fmla="*/ 263843 w 876300"/>
                <a:gd name="connsiteY1" fmla="*/ 594360 h 1190625"/>
                <a:gd name="connsiteX2" fmla="*/ 296228 w 876300"/>
                <a:gd name="connsiteY2" fmla="*/ 702945 h 1190625"/>
                <a:gd name="connsiteX3" fmla="*/ 323850 w 876300"/>
                <a:gd name="connsiteY3" fmla="*/ 898207 h 1190625"/>
                <a:gd name="connsiteX4" fmla="*/ 290513 w 876300"/>
                <a:gd name="connsiteY4" fmla="*/ 965835 h 1190625"/>
                <a:gd name="connsiteX5" fmla="*/ 231458 w 876300"/>
                <a:gd name="connsiteY5" fmla="*/ 1045845 h 1190625"/>
                <a:gd name="connsiteX6" fmla="*/ 279083 w 876300"/>
                <a:gd name="connsiteY6" fmla="*/ 1165860 h 1190625"/>
                <a:gd name="connsiteX7" fmla="*/ 435293 w 876300"/>
                <a:gd name="connsiteY7" fmla="*/ 1192530 h 1190625"/>
                <a:gd name="connsiteX8" fmla="*/ 753428 w 876300"/>
                <a:gd name="connsiteY8" fmla="*/ 1170623 h 1190625"/>
                <a:gd name="connsiteX9" fmla="*/ 839153 w 876300"/>
                <a:gd name="connsiteY9" fmla="*/ 1162050 h 1190625"/>
                <a:gd name="connsiteX10" fmla="*/ 878205 w 876300"/>
                <a:gd name="connsiteY10" fmla="*/ 1102995 h 1190625"/>
                <a:gd name="connsiteX11" fmla="*/ 826770 w 876300"/>
                <a:gd name="connsiteY11" fmla="*/ 1023938 h 1190625"/>
                <a:gd name="connsiteX12" fmla="*/ 678180 w 876300"/>
                <a:gd name="connsiteY12" fmla="*/ 703897 h 1190625"/>
                <a:gd name="connsiteX13" fmla="*/ 674370 w 876300"/>
                <a:gd name="connsiteY13" fmla="*/ 627697 h 1190625"/>
                <a:gd name="connsiteX14" fmla="*/ 577215 w 876300"/>
                <a:gd name="connsiteY14" fmla="*/ 139065 h 1190625"/>
                <a:gd name="connsiteX15" fmla="*/ 543878 w 876300"/>
                <a:gd name="connsiteY15" fmla="*/ 0 h 1190625"/>
                <a:gd name="connsiteX16" fmla="*/ 0 w 876300"/>
                <a:gd name="connsiteY16" fmla="*/ 0 h 1190625"/>
                <a:gd name="connsiteX17" fmla="*/ 199072 w 876300"/>
                <a:gd name="connsiteY17" fmla="*/ 36195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300" h="1190625">
                  <a:moveTo>
                    <a:pt x="199072" y="361950"/>
                  </a:moveTo>
                  <a:cubicBezTo>
                    <a:pt x="233363" y="436245"/>
                    <a:pt x="250508" y="515303"/>
                    <a:pt x="263843" y="594360"/>
                  </a:cubicBezTo>
                  <a:cubicBezTo>
                    <a:pt x="270510" y="631507"/>
                    <a:pt x="280035" y="668655"/>
                    <a:pt x="296228" y="702945"/>
                  </a:cubicBezTo>
                  <a:cubicBezTo>
                    <a:pt x="324803" y="765810"/>
                    <a:pt x="328613" y="831532"/>
                    <a:pt x="323850" y="898207"/>
                  </a:cubicBezTo>
                  <a:cubicBezTo>
                    <a:pt x="322897" y="924878"/>
                    <a:pt x="307658" y="945832"/>
                    <a:pt x="290513" y="965835"/>
                  </a:cubicBezTo>
                  <a:cubicBezTo>
                    <a:pt x="268605" y="991553"/>
                    <a:pt x="244793" y="1014413"/>
                    <a:pt x="231458" y="1045845"/>
                  </a:cubicBezTo>
                  <a:cubicBezTo>
                    <a:pt x="205740" y="1102995"/>
                    <a:pt x="220980" y="1142048"/>
                    <a:pt x="279083" y="1165860"/>
                  </a:cubicBezTo>
                  <a:cubicBezTo>
                    <a:pt x="328613" y="1186815"/>
                    <a:pt x="381953" y="1190625"/>
                    <a:pt x="435293" y="1192530"/>
                  </a:cubicBezTo>
                  <a:cubicBezTo>
                    <a:pt x="541972" y="1195388"/>
                    <a:pt x="647700" y="1183005"/>
                    <a:pt x="753428" y="1170623"/>
                  </a:cubicBezTo>
                  <a:cubicBezTo>
                    <a:pt x="782003" y="1167765"/>
                    <a:pt x="811530" y="1167765"/>
                    <a:pt x="839153" y="1162050"/>
                  </a:cubicBezTo>
                  <a:cubicBezTo>
                    <a:pt x="875347" y="1155382"/>
                    <a:pt x="883920" y="1139190"/>
                    <a:pt x="878205" y="1102995"/>
                  </a:cubicBezTo>
                  <a:cubicBezTo>
                    <a:pt x="872490" y="1068705"/>
                    <a:pt x="852488" y="1044893"/>
                    <a:pt x="826770" y="1023938"/>
                  </a:cubicBezTo>
                  <a:cubicBezTo>
                    <a:pt x="726758" y="941070"/>
                    <a:pt x="676275" y="834390"/>
                    <a:pt x="678180" y="703897"/>
                  </a:cubicBezTo>
                  <a:cubicBezTo>
                    <a:pt x="678180" y="678180"/>
                    <a:pt x="676275" y="652463"/>
                    <a:pt x="674370" y="627697"/>
                  </a:cubicBezTo>
                  <a:cubicBezTo>
                    <a:pt x="660083" y="461010"/>
                    <a:pt x="618172" y="300038"/>
                    <a:pt x="577215" y="139065"/>
                  </a:cubicBezTo>
                  <a:cubicBezTo>
                    <a:pt x="565785" y="92393"/>
                    <a:pt x="554355" y="46672"/>
                    <a:pt x="543878" y="0"/>
                  </a:cubicBezTo>
                  <a:lnTo>
                    <a:pt x="0" y="0"/>
                  </a:lnTo>
                  <a:cubicBezTo>
                    <a:pt x="74295" y="115253"/>
                    <a:pt x="140970" y="236220"/>
                    <a:pt x="199072" y="36195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2B785D67-2939-4FF5-858A-878F3C151ED0}"/>
                </a:ext>
              </a:extLst>
            </p:cNvPr>
            <p:cNvSpPr/>
            <p:nvPr/>
          </p:nvSpPr>
          <p:spPr>
            <a:xfrm>
              <a:off x="5341503" y="4411070"/>
              <a:ext cx="4152900" cy="1093647"/>
            </a:xfrm>
            <a:custGeom>
              <a:avLst/>
              <a:gdLst>
                <a:gd name="connsiteX0" fmla="*/ 6668 w 4152900"/>
                <a:gd name="connsiteY0" fmla="*/ 648653 h 1057275"/>
                <a:gd name="connsiteX1" fmla="*/ 58103 w 4152900"/>
                <a:gd name="connsiteY1" fmla="*/ 617220 h 1057275"/>
                <a:gd name="connsiteX2" fmla="*/ 206693 w 4152900"/>
                <a:gd name="connsiteY2" fmla="*/ 402907 h 1057275"/>
                <a:gd name="connsiteX3" fmla="*/ 280035 w 4152900"/>
                <a:gd name="connsiteY3" fmla="*/ 181928 h 1057275"/>
                <a:gd name="connsiteX4" fmla="*/ 315278 w 4152900"/>
                <a:gd name="connsiteY4" fmla="*/ 85725 h 1057275"/>
                <a:gd name="connsiteX5" fmla="*/ 331470 w 4152900"/>
                <a:gd name="connsiteY5" fmla="*/ 71438 h 1057275"/>
                <a:gd name="connsiteX6" fmla="*/ 347663 w 4152900"/>
                <a:gd name="connsiteY6" fmla="*/ 90488 h 1057275"/>
                <a:gd name="connsiteX7" fmla="*/ 361950 w 4152900"/>
                <a:gd name="connsiteY7" fmla="*/ 159067 h 1057275"/>
                <a:gd name="connsiteX8" fmla="*/ 574358 w 4152900"/>
                <a:gd name="connsiteY8" fmla="*/ 987742 h 1057275"/>
                <a:gd name="connsiteX9" fmla="*/ 599123 w 4152900"/>
                <a:gd name="connsiteY9" fmla="*/ 1056323 h 1057275"/>
                <a:gd name="connsiteX10" fmla="*/ 1283970 w 4152900"/>
                <a:gd name="connsiteY10" fmla="*/ 1056323 h 1057275"/>
                <a:gd name="connsiteX11" fmla="*/ 1400175 w 4152900"/>
                <a:gd name="connsiteY11" fmla="*/ 882015 h 1057275"/>
                <a:gd name="connsiteX12" fmla="*/ 1508760 w 4152900"/>
                <a:gd name="connsiteY12" fmla="*/ 768667 h 1057275"/>
                <a:gd name="connsiteX13" fmla="*/ 1689735 w 4152900"/>
                <a:gd name="connsiteY13" fmla="*/ 706755 h 1057275"/>
                <a:gd name="connsiteX14" fmla="*/ 1968818 w 4152900"/>
                <a:gd name="connsiteY14" fmla="*/ 701040 h 1057275"/>
                <a:gd name="connsiteX15" fmla="*/ 2546985 w 4152900"/>
                <a:gd name="connsiteY15" fmla="*/ 502920 h 1057275"/>
                <a:gd name="connsiteX16" fmla="*/ 2591753 w 4152900"/>
                <a:gd name="connsiteY16" fmla="*/ 518160 h 1057275"/>
                <a:gd name="connsiteX17" fmla="*/ 2619375 w 4152900"/>
                <a:gd name="connsiteY17" fmla="*/ 582930 h 1057275"/>
                <a:gd name="connsiteX18" fmla="*/ 2704148 w 4152900"/>
                <a:gd name="connsiteY18" fmla="*/ 965835 h 1057275"/>
                <a:gd name="connsiteX19" fmla="*/ 2703195 w 4152900"/>
                <a:gd name="connsiteY19" fmla="*/ 1057275 h 1057275"/>
                <a:gd name="connsiteX20" fmla="*/ 3198495 w 4152900"/>
                <a:gd name="connsiteY20" fmla="*/ 1057275 h 1057275"/>
                <a:gd name="connsiteX21" fmla="*/ 3264218 w 4152900"/>
                <a:gd name="connsiteY21" fmla="*/ 647700 h 1057275"/>
                <a:gd name="connsiteX22" fmla="*/ 3283268 w 4152900"/>
                <a:gd name="connsiteY22" fmla="*/ 620078 h 1057275"/>
                <a:gd name="connsiteX23" fmla="*/ 3325178 w 4152900"/>
                <a:gd name="connsiteY23" fmla="*/ 632460 h 1057275"/>
                <a:gd name="connsiteX24" fmla="*/ 3356610 w 4152900"/>
                <a:gd name="connsiteY24" fmla="*/ 686753 h 1057275"/>
                <a:gd name="connsiteX25" fmla="*/ 3460433 w 4152900"/>
                <a:gd name="connsiteY25" fmla="*/ 852488 h 1057275"/>
                <a:gd name="connsiteX26" fmla="*/ 3610928 w 4152900"/>
                <a:gd name="connsiteY26" fmla="*/ 1057275 h 1057275"/>
                <a:gd name="connsiteX27" fmla="*/ 4154805 w 4152900"/>
                <a:gd name="connsiteY27" fmla="*/ 1057275 h 1057275"/>
                <a:gd name="connsiteX28" fmla="*/ 4009073 w 4152900"/>
                <a:gd name="connsiteY28" fmla="*/ 368617 h 1057275"/>
                <a:gd name="connsiteX29" fmla="*/ 3931920 w 4152900"/>
                <a:gd name="connsiteY29" fmla="*/ 0 h 1057275"/>
                <a:gd name="connsiteX30" fmla="*/ 244793 w 4152900"/>
                <a:gd name="connsiteY30" fmla="*/ 0 h 1057275"/>
                <a:gd name="connsiteX31" fmla="*/ 23813 w 4152900"/>
                <a:gd name="connsiteY31" fmla="*/ 591503 h 1057275"/>
                <a:gd name="connsiteX32" fmla="*/ 0 w 4152900"/>
                <a:gd name="connsiteY32" fmla="*/ 632460 h 1057275"/>
                <a:gd name="connsiteX33" fmla="*/ 0 w 4152900"/>
                <a:gd name="connsiteY33" fmla="*/ 638175 h 1057275"/>
                <a:gd name="connsiteX34" fmla="*/ 6668 w 4152900"/>
                <a:gd name="connsiteY34" fmla="*/ 648653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152900" h="1057275">
                  <a:moveTo>
                    <a:pt x="6668" y="648653"/>
                  </a:moveTo>
                  <a:cubicBezTo>
                    <a:pt x="20955" y="660082"/>
                    <a:pt x="42863" y="630555"/>
                    <a:pt x="58103" y="617220"/>
                  </a:cubicBezTo>
                  <a:cubicBezTo>
                    <a:pt x="124778" y="559117"/>
                    <a:pt x="171450" y="483870"/>
                    <a:pt x="206693" y="402907"/>
                  </a:cubicBezTo>
                  <a:cubicBezTo>
                    <a:pt x="239078" y="331470"/>
                    <a:pt x="263843" y="258128"/>
                    <a:pt x="280035" y="181928"/>
                  </a:cubicBezTo>
                  <a:cubicBezTo>
                    <a:pt x="287655" y="147638"/>
                    <a:pt x="297180" y="115253"/>
                    <a:pt x="315278" y="85725"/>
                  </a:cubicBezTo>
                  <a:cubicBezTo>
                    <a:pt x="319088" y="79057"/>
                    <a:pt x="322898" y="71438"/>
                    <a:pt x="331470" y="71438"/>
                  </a:cubicBezTo>
                  <a:cubicBezTo>
                    <a:pt x="342900" y="71438"/>
                    <a:pt x="345758" y="80963"/>
                    <a:pt x="347663" y="90488"/>
                  </a:cubicBezTo>
                  <a:cubicBezTo>
                    <a:pt x="353378" y="113347"/>
                    <a:pt x="358140" y="135255"/>
                    <a:pt x="361950" y="159067"/>
                  </a:cubicBezTo>
                  <a:cubicBezTo>
                    <a:pt x="401003" y="443865"/>
                    <a:pt x="470535" y="719138"/>
                    <a:pt x="574358" y="987742"/>
                  </a:cubicBezTo>
                  <a:cubicBezTo>
                    <a:pt x="582930" y="1010603"/>
                    <a:pt x="591503" y="1033463"/>
                    <a:pt x="599123" y="1056323"/>
                  </a:cubicBezTo>
                  <a:lnTo>
                    <a:pt x="1283970" y="1056323"/>
                  </a:lnTo>
                  <a:cubicBezTo>
                    <a:pt x="1309688" y="991553"/>
                    <a:pt x="1347788" y="932497"/>
                    <a:pt x="1400175" y="882015"/>
                  </a:cubicBezTo>
                  <a:cubicBezTo>
                    <a:pt x="1437323" y="845820"/>
                    <a:pt x="1471613" y="806767"/>
                    <a:pt x="1508760" y="768667"/>
                  </a:cubicBezTo>
                  <a:cubicBezTo>
                    <a:pt x="1558290" y="717232"/>
                    <a:pt x="1624013" y="710565"/>
                    <a:pt x="1689735" y="706755"/>
                  </a:cubicBezTo>
                  <a:cubicBezTo>
                    <a:pt x="1783080" y="701992"/>
                    <a:pt x="1875473" y="708660"/>
                    <a:pt x="1968818" y="701040"/>
                  </a:cubicBezTo>
                  <a:cubicBezTo>
                    <a:pt x="2179320" y="683895"/>
                    <a:pt x="2371725" y="620078"/>
                    <a:pt x="2546985" y="502920"/>
                  </a:cubicBezTo>
                  <a:cubicBezTo>
                    <a:pt x="2574608" y="484822"/>
                    <a:pt x="2583180" y="489585"/>
                    <a:pt x="2591753" y="518160"/>
                  </a:cubicBezTo>
                  <a:cubicBezTo>
                    <a:pt x="2598420" y="540067"/>
                    <a:pt x="2607945" y="561975"/>
                    <a:pt x="2619375" y="582930"/>
                  </a:cubicBezTo>
                  <a:cubicBezTo>
                    <a:pt x="2684145" y="702945"/>
                    <a:pt x="2704148" y="831532"/>
                    <a:pt x="2704148" y="965835"/>
                  </a:cubicBezTo>
                  <a:cubicBezTo>
                    <a:pt x="2704148" y="996315"/>
                    <a:pt x="2704148" y="1026795"/>
                    <a:pt x="2703195" y="1057275"/>
                  </a:cubicBezTo>
                  <a:lnTo>
                    <a:pt x="3198495" y="1057275"/>
                  </a:lnTo>
                  <a:cubicBezTo>
                    <a:pt x="3228023" y="922020"/>
                    <a:pt x="3252788" y="785813"/>
                    <a:pt x="3264218" y="647700"/>
                  </a:cubicBezTo>
                  <a:cubicBezTo>
                    <a:pt x="3265170" y="634365"/>
                    <a:pt x="3268980" y="622935"/>
                    <a:pt x="3283268" y="620078"/>
                  </a:cubicBezTo>
                  <a:cubicBezTo>
                    <a:pt x="3299460" y="617220"/>
                    <a:pt x="3315653" y="616267"/>
                    <a:pt x="3325178" y="632460"/>
                  </a:cubicBezTo>
                  <a:cubicBezTo>
                    <a:pt x="3336608" y="650557"/>
                    <a:pt x="3348038" y="667703"/>
                    <a:pt x="3356610" y="686753"/>
                  </a:cubicBezTo>
                  <a:cubicBezTo>
                    <a:pt x="3382328" y="747713"/>
                    <a:pt x="3418523" y="802005"/>
                    <a:pt x="3460433" y="852488"/>
                  </a:cubicBezTo>
                  <a:cubicBezTo>
                    <a:pt x="3513773" y="918210"/>
                    <a:pt x="3564255" y="986790"/>
                    <a:pt x="3610928" y="1057275"/>
                  </a:cubicBezTo>
                  <a:lnTo>
                    <a:pt x="4154805" y="1057275"/>
                  </a:lnTo>
                  <a:cubicBezTo>
                    <a:pt x="4102418" y="828675"/>
                    <a:pt x="4059555" y="597217"/>
                    <a:pt x="4009073" y="368617"/>
                  </a:cubicBezTo>
                  <a:cubicBezTo>
                    <a:pt x="3982403" y="245745"/>
                    <a:pt x="3948113" y="124778"/>
                    <a:pt x="3931920" y="0"/>
                  </a:cubicBezTo>
                  <a:lnTo>
                    <a:pt x="244793" y="0"/>
                  </a:lnTo>
                  <a:cubicBezTo>
                    <a:pt x="207645" y="205740"/>
                    <a:pt x="131445" y="402907"/>
                    <a:pt x="23813" y="591503"/>
                  </a:cubicBezTo>
                  <a:cubicBezTo>
                    <a:pt x="16193" y="603885"/>
                    <a:pt x="1905" y="619125"/>
                    <a:pt x="0" y="632460"/>
                  </a:cubicBezTo>
                  <a:lnTo>
                    <a:pt x="0" y="638175"/>
                  </a:lnTo>
                  <a:cubicBezTo>
                    <a:pt x="953" y="641985"/>
                    <a:pt x="2858" y="645795"/>
                    <a:pt x="6668" y="64865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2D3266EF-1F40-4150-A1CB-F2B41726A5FE}"/>
                </a:ext>
              </a:extLst>
            </p:cNvPr>
            <p:cNvSpPr/>
            <p:nvPr/>
          </p:nvSpPr>
          <p:spPr>
            <a:xfrm>
              <a:off x="7861308" y="5495925"/>
              <a:ext cx="676275" cy="1209675"/>
            </a:xfrm>
            <a:custGeom>
              <a:avLst/>
              <a:gdLst>
                <a:gd name="connsiteX0" fmla="*/ 647257 w 676275"/>
                <a:gd name="connsiteY0" fmla="*/ 1192530 h 1209675"/>
                <a:gd name="connsiteX1" fmla="*/ 679642 w 676275"/>
                <a:gd name="connsiteY1" fmla="*/ 1157287 h 1209675"/>
                <a:gd name="connsiteX2" fmla="*/ 643447 w 676275"/>
                <a:gd name="connsiteY2" fmla="*/ 1059180 h 1209675"/>
                <a:gd name="connsiteX3" fmla="*/ 567247 w 676275"/>
                <a:gd name="connsiteY3" fmla="*/ 989647 h 1209675"/>
                <a:gd name="connsiteX4" fmla="*/ 529147 w 676275"/>
                <a:gd name="connsiteY4" fmla="*/ 772478 h 1209675"/>
                <a:gd name="connsiteX5" fmla="*/ 567247 w 676275"/>
                <a:gd name="connsiteY5" fmla="*/ 637222 h 1209675"/>
                <a:gd name="connsiteX6" fmla="*/ 569152 w 676275"/>
                <a:gd name="connsiteY6" fmla="*/ 621030 h 1209675"/>
                <a:gd name="connsiteX7" fmla="*/ 665355 w 676275"/>
                <a:gd name="connsiteY7" fmla="*/ 68580 h 1209675"/>
                <a:gd name="connsiteX8" fmla="*/ 680595 w 676275"/>
                <a:gd name="connsiteY8" fmla="*/ 0 h 1209675"/>
                <a:gd name="connsiteX9" fmla="*/ 185295 w 676275"/>
                <a:gd name="connsiteY9" fmla="*/ 0 h 1209675"/>
                <a:gd name="connsiteX10" fmla="*/ 165292 w 676275"/>
                <a:gd name="connsiteY10" fmla="*/ 453390 h 1209675"/>
                <a:gd name="connsiteX11" fmla="*/ 155767 w 676275"/>
                <a:gd name="connsiteY11" fmla="*/ 719138 h 1209675"/>
                <a:gd name="connsiteX12" fmla="*/ 129097 w 676275"/>
                <a:gd name="connsiteY12" fmla="*/ 886778 h 1209675"/>
                <a:gd name="connsiteX13" fmla="*/ 105285 w 676275"/>
                <a:gd name="connsiteY13" fmla="*/ 916305 h 1209675"/>
                <a:gd name="connsiteX14" fmla="*/ 510 w 676275"/>
                <a:gd name="connsiteY14" fmla="*/ 1100137 h 1209675"/>
                <a:gd name="connsiteX15" fmla="*/ 21465 w 676275"/>
                <a:gd name="connsiteY15" fmla="*/ 1143953 h 1209675"/>
                <a:gd name="connsiteX16" fmla="*/ 176722 w 676275"/>
                <a:gd name="connsiteY16" fmla="*/ 1219200 h 1209675"/>
                <a:gd name="connsiteX17" fmla="*/ 532005 w 676275"/>
                <a:gd name="connsiteY17" fmla="*/ 1219200 h 1209675"/>
                <a:gd name="connsiteX18" fmla="*/ 598680 w 676275"/>
                <a:gd name="connsiteY18" fmla="*/ 1201103 h 1209675"/>
                <a:gd name="connsiteX19" fmla="*/ 647257 w 676275"/>
                <a:gd name="connsiteY19" fmla="*/ 1192530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275" h="1209675">
                  <a:moveTo>
                    <a:pt x="647257" y="1192530"/>
                  </a:moveTo>
                  <a:cubicBezTo>
                    <a:pt x="671070" y="1193483"/>
                    <a:pt x="681547" y="1180148"/>
                    <a:pt x="679642" y="1157287"/>
                  </a:cubicBezTo>
                  <a:cubicBezTo>
                    <a:pt x="677737" y="1121092"/>
                    <a:pt x="668212" y="1087755"/>
                    <a:pt x="643447" y="1059180"/>
                  </a:cubicBezTo>
                  <a:cubicBezTo>
                    <a:pt x="620587" y="1033462"/>
                    <a:pt x="593917" y="1011555"/>
                    <a:pt x="567247" y="989647"/>
                  </a:cubicBezTo>
                  <a:cubicBezTo>
                    <a:pt x="495810" y="927735"/>
                    <a:pt x="482475" y="854392"/>
                    <a:pt x="529147" y="772478"/>
                  </a:cubicBezTo>
                  <a:cubicBezTo>
                    <a:pt x="552960" y="729615"/>
                    <a:pt x="570105" y="686753"/>
                    <a:pt x="567247" y="637222"/>
                  </a:cubicBezTo>
                  <a:cubicBezTo>
                    <a:pt x="567247" y="631507"/>
                    <a:pt x="567247" y="625792"/>
                    <a:pt x="569152" y="621030"/>
                  </a:cubicBezTo>
                  <a:cubicBezTo>
                    <a:pt x="625350" y="441007"/>
                    <a:pt x="624397" y="251460"/>
                    <a:pt x="665355" y="68580"/>
                  </a:cubicBezTo>
                  <a:cubicBezTo>
                    <a:pt x="670117" y="45720"/>
                    <a:pt x="675832" y="22860"/>
                    <a:pt x="680595" y="0"/>
                  </a:cubicBezTo>
                  <a:lnTo>
                    <a:pt x="185295" y="0"/>
                  </a:lnTo>
                  <a:cubicBezTo>
                    <a:pt x="182437" y="151447"/>
                    <a:pt x="171960" y="301942"/>
                    <a:pt x="165292" y="453390"/>
                  </a:cubicBezTo>
                  <a:cubicBezTo>
                    <a:pt x="161482" y="541972"/>
                    <a:pt x="159577" y="630555"/>
                    <a:pt x="155767" y="719138"/>
                  </a:cubicBezTo>
                  <a:cubicBezTo>
                    <a:pt x="152910" y="775335"/>
                    <a:pt x="138622" y="830580"/>
                    <a:pt x="129097" y="886778"/>
                  </a:cubicBezTo>
                  <a:cubicBezTo>
                    <a:pt x="126240" y="901065"/>
                    <a:pt x="119572" y="909638"/>
                    <a:pt x="105285" y="916305"/>
                  </a:cubicBezTo>
                  <a:cubicBezTo>
                    <a:pt x="53850" y="939165"/>
                    <a:pt x="-6158" y="1044892"/>
                    <a:pt x="510" y="1100137"/>
                  </a:cubicBezTo>
                  <a:cubicBezTo>
                    <a:pt x="2415" y="1117283"/>
                    <a:pt x="10035" y="1132523"/>
                    <a:pt x="21465" y="1143953"/>
                  </a:cubicBezTo>
                  <a:cubicBezTo>
                    <a:pt x="64327" y="1188720"/>
                    <a:pt x="114810" y="1216342"/>
                    <a:pt x="176722" y="1219200"/>
                  </a:cubicBezTo>
                  <a:lnTo>
                    <a:pt x="532005" y="1219200"/>
                  </a:lnTo>
                  <a:cubicBezTo>
                    <a:pt x="554865" y="1217295"/>
                    <a:pt x="577725" y="1211580"/>
                    <a:pt x="598680" y="1201103"/>
                  </a:cubicBezTo>
                  <a:cubicBezTo>
                    <a:pt x="613920" y="1192530"/>
                    <a:pt x="631065" y="1192530"/>
                    <a:pt x="647257" y="119253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F327C145-3696-411C-8902-DB470BDF1B13}"/>
                </a:ext>
              </a:extLst>
            </p:cNvPr>
            <p:cNvSpPr/>
            <p:nvPr/>
          </p:nvSpPr>
          <p:spPr>
            <a:xfrm>
              <a:off x="5585343" y="3380423"/>
              <a:ext cx="5610225" cy="1057275"/>
            </a:xfrm>
            <a:custGeom>
              <a:avLst/>
              <a:gdLst>
                <a:gd name="connsiteX0" fmla="*/ 3676650 w 5610225"/>
                <a:gd name="connsiteY0" fmla="*/ 693420 h 1057275"/>
                <a:gd name="connsiteX1" fmla="*/ 3679508 w 5610225"/>
                <a:gd name="connsiteY1" fmla="*/ 537210 h 1057275"/>
                <a:gd name="connsiteX2" fmla="*/ 3707130 w 5610225"/>
                <a:gd name="connsiteY2" fmla="*/ 521017 h 1057275"/>
                <a:gd name="connsiteX3" fmla="*/ 3951923 w 5610225"/>
                <a:gd name="connsiteY3" fmla="*/ 623888 h 1057275"/>
                <a:gd name="connsiteX4" fmla="*/ 4186238 w 5610225"/>
                <a:gd name="connsiteY4" fmla="*/ 641033 h 1057275"/>
                <a:gd name="connsiteX5" fmla="*/ 4285298 w 5610225"/>
                <a:gd name="connsiteY5" fmla="*/ 541020 h 1057275"/>
                <a:gd name="connsiteX6" fmla="*/ 4287203 w 5610225"/>
                <a:gd name="connsiteY6" fmla="*/ 361950 h 1057275"/>
                <a:gd name="connsiteX7" fmla="*/ 4330065 w 5610225"/>
                <a:gd name="connsiteY7" fmla="*/ 312420 h 1057275"/>
                <a:gd name="connsiteX8" fmla="*/ 4591050 w 5610225"/>
                <a:gd name="connsiteY8" fmla="*/ 200978 h 1057275"/>
                <a:gd name="connsiteX9" fmla="*/ 4659630 w 5610225"/>
                <a:gd name="connsiteY9" fmla="*/ 208597 h 1057275"/>
                <a:gd name="connsiteX10" fmla="*/ 4672013 w 5610225"/>
                <a:gd name="connsiteY10" fmla="*/ 228600 h 1057275"/>
                <a:gd name="connsiteX11" fmla="*/ 4927283 w 5610225"/>
                <a:gd name="connsiteY11" fmla="*/ 368617 h 1057275"/>
                <a:gd name="connsiteX12" fmla="*/ 5003483 w 5610225"/>
                <a:gd name="connsiteY12" fmla="*/ 398145 h 1057275"/>
                <a:gd name="connsiteX13" fmla="*/ 5200650 w 5610225"/>
                <a:gd name="connsiteY13" fmla="*/ 657225 h 1057275"/>
                <a:gd name="connsiteX14" fmla="*/ 5283518 w 5610225"/>
                <a:gd name="connsiteY14" fmla="*/ 761047 h 1057275"/>
                <a:gd name="connsiteX15" fmla="*/ 5305425 w 5610225"/>
                <a:gd name="connsiteY15" fmla="*/ 781050 h 1057275"/>
                <a:gd name="connsiteX16" fmla="*/ 5348288 w 5610225"/>
                <a:gd name="connsiteY16" fmla="*/ 771525 h 1057275"/>
                <a:gd name="connsiteX17" fmla="*/ 5342573 w 5610225"/>
                <a:gd name="connsiteY17" fmla="*/ 743903 h 1057275"/>
                <a:gd name="connsiteX18" fmla="*/ 5166360 w 5610225"/>
                <a:gd name="connsiteY18" fmla="*/ 465772 h 1057275"/>
                <a:gd name="connsiteX19" fmla="*/ 5102543 w 5610225"/>
                <a:gd name="connsiteY19" fmla="*/ 376238 h 1057275"/>
                <a:gd name="connsiteX20" fmla="*/ 5074920 w 5610225"/>
                <a:gd name="connsiteY20" fmla="*/ 327660 h 1057275"/>
                <a:gd name="connsiteX21" fmla="*/ 5091113 w 5610225"/>
                <a:gd name="connsiteY21" fmla="*/ 312420 h 1057275"/>
                <a:gd name="connsiteX22" fmla="*/ 5143500 w 5610225"/>
                <a:gd name="connsiteY22" fmla="*/ 333375 h 1057275"/>
                <a:gd name="connsiteX23" fmla="*/ 5334953 w 5610225"/>
                <a:gd name="connsiteY23" fmla="*/ 385763 h 1057275"/>
                <a:gd name="connsiteX24" fmla="*/ 5455920 w 5610225"/>
                <a:gd name="connsiteY24" fmla="*/ 344805 h 1057275"/>
                <a:gd name="connsiteX25" fmla="*/ 5335905 w 5610225"/>
                <a:gd name="connsiteY25" fmla="*/ 318135 h 1057275"/>
                <a:gd name="connsiteX26" fmla="*/ 5175885 w 5610225"/>
                <a:gd name="connsiteY26" fmla="*/ 242888 h 1057275"/>
                <a:gd name="connsiteX27" fmla="*/ 5159693 w 5610225"/>
                <a:gd name="connsiteY27" fmla="*/ 213360 h 1057275"/>
                <a:gd name="connsiteX28" fmla="*/ 5188268 w 5610225"/>
                <a:gd name="connsiteY28" fmla="*/ 200978 h 1057275"/>
                <a:gd name="connsiteX29" fmla="*/ 5400675 w 5610225"/>
                <a:gd name="connsiteY29" fmla="*/ 122872 h 1057275"/>
                <a:gd name="connsiteX30" fmla="*/ 5496878 w 5610225"/>
                <a:gd name="connsiteY30" fmla="*/ 78105 h 1057275"/>
                <a:gd name="connsiteX31" fmla="*/ 5615940 w 5610225"/>
                <a:gd name="connsiteY31" fmla="*/ 0 h 1057275"/>
                <a:gd name="connsiteX32" fmla="*/ 115253 w 5610225"/>
                <a:gd name="connsiteY32" fmla="*/ 0 h 1057275"/>
                <a:gd name="connsiteX33" fmla="*/ 108585 w 5610225"/>
                <a:gd name="connsiteY33" fmla="*/ 15240 h 1057275"/>
                <a:gd name="connsiteX34" fmla="*/ 19050 w 5610225"/>
                <a:gd name="connsiteY34" fmla="*/ 626745 h 1057275"/>
                <a:gd name="connsiteX35" fmla="*/ 0 w 5610225"/>
                <a:gd name="connsiteY35" fmla="*/ 1057275 h 1057275"/>
                <a:gd name="connsiteX36" fmla="*/ 3689985 w 5610225"/>
                <a:gd name="connsiteY36" fmla="*/ 1057275 h 1057275"/>
                <a:gd name="connsiteX37" fmla="*/ 3685223 w 5610225"/>
                <a:gd name="connsiteY37" fmla="*/ 1015365 h 1057275"/>
                <a:gd name="connsiteX38" fmla="*/ 3676650 w 5610225"/>
                <a:gd name="connsiteY38" fmla="*/ 693420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610225" h="1057275">
                  <a:moveTo>
                    <a:pt x="3676650" y="693420"/>
                  </a:moveTo>
                  <a:cubicBezTo>
                    <a:pt x="3677603" y="641985"/>
                    <a:pt x="3679508" y="588645"/>
                    <a:pt x="3679508" y="537210"/>
                  </a:cubicBezTo>
                  <a:cubicBezTo>
                    <a:pt x="3679508" y="513397"/>
                    <a:pt x="3687128" y="511492"/>
                    <a:pt x="3707130" y="521017"/>
                  </a:cubicBezTo>
                  <a:cubicBezTo>
                    <a:pt x="3786188" y="561022"/>
                    <a:pt x="3865245" y="601028"/>
                    <a:pt x="3951923" y="623888"/>
                  </a:cubicBezTo>
                  <a:cubicBezTo>
                    <a:pt x="4028123" y="643890"/>
                    <a:pt x="4107180" y="650558"/>
                    <a:pt x="4186238" y="641033"/>
                  </a:cubicBezTo>
                  <a:cubicBezTo>
                    <a:pt x="4257675" y="632460"/>
                    <a:pt x="4278630" y="611505"/>
                    <a:pt x="4285298" y="541020"/>
                  </a:cubicBezTo>
                  <a:cubicBezTo>
                    <a:pt x="4291013" y="481013"/>
                    <a:pt x="4294823" y="421958"/>
                    <a:pt x="4287203" y="361950"/>
                  </a:cubicBezTo>
                  <a:cubicBezTo>
                    <a:pt x="4282440" y="323850"/>
                    <a:pt x="4292918" y="312420"/>
                    <a:pt x="4330065" y="312420"/>
                  </a:cubicBezTo>
                  <a:cubicBezTo>
                    <a:pt x="4432935" y="311467"/>
                    <a:pt x="4520565" y="278130"/>
                    <a:pt x="4591050" y="200978"/>
                  </a:cubicBezTo>
                  <a:cubicBezTo>
                    <a:pt x="4616768" y="173355"/>
                    <a:pt x="4637723" y="178117"/>
                    <a:pt x="4659630" y="208597"/>
                  </a:cubicBezTo>
                  <a:cubicBezTo>
                    <a:pt x="4664393" y="214313"/>
                    <a:pt x="4668203" y="220980"/>
                    <a:pt x="4672013" y="228600"/>
                  </a:cubicBezTo>
                  <a:cubicBezTo>
                    <a:pt x="4719638" y="341947"/>
                    <a:pt x="4818698" y="366713"/>
                    <a:pt x="4927283" y="368617"/>
                  </a:cubicBezTo>
                  <a:cubicBezTo>
                    <a:pt x="4958715" y="369570"/>
                    <a:pt x="4981575" y="375285"/>
                    <a:pt x="5003483" y="398145"/>
                  </a:cubicBezTo>
                  <a:cubicBezTo>
                    <a:pt x="5079683" y="477203"/>
                    <a:pt x="5134928" y="571500"/>
                    <a:pt x="5200650" y="657225"/>
                  </a:cubicBezTo>
                  <a:cubicBezTo>
                    <a:pt x="5227320" y="692468"/>
                    <a:pt x="5254943" y="726757"/>
                    <a:pt x="5283518" y="761047"/>
                  </a:cubicBezTo>
                  <a:cubicBezTo>
                    <a:pt x="5289233" y="768668"/>
                    <a:pt x="5297805" y="775335"/>
                    <a:pt x="5305425" y="781050"/>
                  </a:cubicBezTo>
                  <a:cubicBezTo>
                    <a:pt x="5321618" y="790575"/>
                    <a:pt x="5335905" y="782003"/>
                    <a:pt x="5348288" y="771525"/>
                  </a:cubicBezTo>
                  <a:cubicBezTo>
                    <a:pt x="5361623" y="760095"/>
                    <a:pt x="5347335" y="750570"/>
                    <a:pt x="5342573" y="743903"/>
                  </a:cubicBezTo>
                  <a:cubicBezTo>
                    <a:pt x="5277803" y="654368"/>
                    <a:pt x="5220653" y="561975"/>
                    <a:pt x="5166360" y="465772"/>
                  </a:cubicBezTo>
                  <a:cubicBezTo>
                    <a:pt x="5148263" y="433388"/>
                    <a:pt x="5125403" y="404813"/>
                    <a:pt x="5102543" y="376238"/>
                  </a:cubicBezTo>
                  <a:cubicBezTo>
                    <a:pt x="5090160" y="361950"/>
                    <a:pt x="5079683" y="346710"/>
                    <a:pt x="5074920" y="327660"/>
                  </a:cubicBezTo>
                  <a:cubicBezTo>
                    <a:pt x="5071110" y="313372"/>
                    <a:pt x="5073968" y="304800"/>
                    <a:pt x="5091113" y="312420"/>
                  </a:cubicBezTo>
                  <a:cubicBezTo>
                    <a:pt x="5108258" y="320040"/>
                    <a:pt x="5125403" y="326708"/>
                    <a:pt x="5143500" y="333375"/>
                  </a:cubicBezTo>
                  <a:cubicBezTo>
                    <a:pt x="5205413" y="359092"/>
                    <a:pt x="5268278" y="381000"/>
                    <a:pt x="5334953" y="385763"/>
                  </a:cubicBezTo>
                  <a:cubicBezTo>
                    <a:pt x="5376863" y="386715"/>
                    <a:pt x="5419725" y="380047"/>
                    <a:pt x="5455920" y="344805"/>
                  </a:cubicBezTo>
                  <a:cubicBezTo>
                    <a:pt x="5415915" y="336233"/>
                    <a:pt x="5375910" y="327660"/>
                    <a:pt x="5335905" y="318135"/>
                  </a:cubicBezTo>
                  <a:cubicBezTo>
                    <a:pt x="5277803" y="303847"/>
                    <a:pt x="5220653" y="287655"/>
                    <a:pt x="5175885" y="242888"/>
                  </a:cubicBezTo>
                  <a:cubicBezTo>
                    <a:pt x="5167313" y="235267"/>
                    <a:pt x="5154930" y="226695"/>
                    <a:pt x="5159693" y="213360"/>
                  </a:cubicBezTo>
                  <a:cubicBezTo>
                    <a:pt x="5163503" y="200978"/>
                    <a:pt x="5177790" y="200978"/>
                    <a:pt x="5188268" y="200978"/>
                  </a:cubicBezTo>
                  <a:cubicBezTo>
                    <a:pt x="5266373" y="193358"/>
                    <a:pt x="5336858" y="169545"/>
                    <a:pt x="5400675" y="122872"/>
                  </a:cubicBezTo>
                  <a:cubicBezTo>
                    <a:pt x="5428298" y="101917"/>
                    <a:pt x="5463540" y="90488"/>
                    <a:pt x="5496878" y="78105"/>
                  </a:cubicBezTo>
                  <a:cubicBezTo>
                    <a:pt x="5542598" y="60008"/>
                    <a:pt x="5581650" y="34290"/>
                    <a:pt x="5615940" y="0"/>
                  </a:cubicBezTo>
                  <a:lnTo>
                    <a:pt x="115253" y="0"/>
                  </a:lnTo>
                  <a:cubicBezTo>
                    <a:pt x="113348" y="4763"/>
                    <a:pt x="111442" y="9525"/>
                    <a:pt x="108585" y="15240"/>
                  </a:cubicBezTo>
                  <a:cubicBezTo>
                    <a:pt x="25717" y="212408"/>
                    <a:pt x="953" y="415290"/>
                    <a:pt x="19050" y="626745"/>
                  </a:cubicBezTo>
                  <a:cubicBezTo>
                    <a:pt x="32385" y="774382"/>
                    <a:pt x="24765" y="918210"/>
                    <a:pt x="0" y="1057275"/>
                  </a:cubicBezTo>
                  <a:lnTo>
                    <a:pt x="3689985" y="1057275"/>
                  </a:lnTo>
                  <a:cubicBezTo>
                    <a:pt x="3688080" y="1042988"/>
                    <a:pt x="3686175" y="1029653"/>
                    <a:pt x="3685223" y="1015365"/>
                  </a:cubicBezTo>
                  <a:cubicBezTo>
                    <a:pt x="3673793" y="908685"/>
                    <a:pt x="3674745" y="801053"/>
                    <a:pt x="3676650" y="6934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13569895-A0D8-45F3-89EA-A920BCECF836}"/>
                </a:ext>
              </a:extLst>
            </p:cNvPr>
            <p:cNvSpPr/>
            <p:nvPr/>
          </p:nvSpPr>
          <p:spPr>
            <a:xfrm>
              <a:off x="5701548" y="1641366"/>
              <a:ext cx="5769013" cy="1747850"/>
            </a:xfrm>
            <a:custGeom>
              <a:avLst/>
              <a:gdLst>
                <a:gd name="connsiteX0" fmla="*/ 5513070 w 5762625"/>
                <a:gd name="connsiteY0" fmla="*/ 1731657 h 1743075"/>
                <a:gd name="connsiteX1" fmla="*/ 5724525 w 5762625"/>
                <a:gd name="connsiteY1" fmla="*/ 1415427 h 1743075"/>
                <a:gd name="connsiteX2" fmla="*/ 5714048 w 5762625"/>
                <a:gd name="connsiteY2" fmla="*/ 978230 h 1743075"/>
                <a:gd name="connsiteX3" fmla="*/ 5607368 w 5762625"/>
                <a:gd name="connsiteY3" fmla="*/ 775347 h 1743075"/>
                <a:gd name="connsiteX4" fmla="*/ 5571173 w 5762625"/>
                <a:gd name="connsiteY4" fmla="*/ 656285 h 1743075"/>
                <a:gd name="connsiteX5" fmla="*/ 5570220 w 5762625"/>
                <a:gd name="connsiteY5" fmla="*/ 640092 h 1743075"/>
                <a:gd name="connsiteX6" fmla="*/ 5384483 w 5762625"/>
                <a:gd name="connsiteY6" fmla="*/ 107645 h 1743075"/>
                <a:gd name="connsiteX7" fmla="*/ 5161598 w 5762625"/>
                <a:gd name="connsiteY7" fmla="*/ 965 h 1743075"/>
                <a:gd name="connsiteX8" fmla="*/ 5103495 w 5762625"/>
                <a:gd name="connsiteY8" fmla="*/ 99072 h 1743075"/>
                <a:gd name="connsiteX9" fmla="*/ 5159693 w 5762625"/>
                <a:gd name="connsiteY9" fmla="*/ 179082 h 1743075"/>
                <a:gd name="connsiteX10" fmla="*/ 5288280 w 5762625"/>
                <a:gd name="connsiteY10" fmla="*/ 487692 h 1743075"/>
                <a:gd name="connsiteX11" fmla="*/ 5365433 w 5762625"/>
                <a:gd name="connsiteY11" fmla="*/ 1005852 h 1743075"/>
                <a:gd name="connsiteX12" fmla="*/ 5373053 w 5762625"/>
                <a:gd name="connsiteY12" fmla="*/ 1027760 h 1743075"/>
                <a:gd name="connsiteX13" fmla="*/ 5343525 w 5762625"/>
                <a:gd name="connsiteY13" fmla="*/ 1240167 h 1743075"/>
                <a:gd name="connsiteX14" fmla="*/ 5093970 w 5762625"/>
                <a:gd name="connsiteY14" fmla="*/ 1311605 h 1743075"/>
                <a:gd name="connsiteX15" fmla="*/ 4958715 w 5762625"/>
                <a:gd name="connsiteY15" fmla="*/ 1229690 h 1743075"/>
                <a:gd name="connsiteX16" fmla="*/ 4588193 w 5762625"/>
                <a:gd name="connsiteY16" fmla="*/ 867740 h 1743075"/>
                <a:gd name="connsiteX17" fmla="*/ 4558665 w 5762625"/>
                <a:gd name="connsiteY17" fmla="*/ 823925 h 1743075"/>
                <a:gd name="connsiteX18" fmla="*/ 4413885 w 5762625"/>
                <a:gd name="connsiteY18" fmla="*/ 633425 h 1743075"/>
                <a:gd name="connsiteX19" fmla="*/ 4019550 w 5762625"/>
                <a:gd name="connsiteY19" fmla="*/ 540080 h 1743075"/>
                <a:gd name="connsiteX20" fmla="*/ 3741420 w 5762625"/>
                <a:gd name="connsiteY20" fmla="*/ 601040 h 1743075"/>
                <a:gd name="connsiteX21" fmla="*/ 3560445 w 5762625"/>
                <a:gd name="connsiteY21" fmla="*/ 615327 h 1743075"/>
                <a:gd name="connsiteX22" fmla="*/ 2866073 w 5762625"/>
                <a:gd name="connsiteY22" fmla="*/ 592467 h 1743075"/>
                <a:gd name="connsiteX23" fmla="*/ 2697480 w 5762625"/>
                <a:gd name="connsiteY23" fmla="*/ 609612 h 1743075"/>
                <a:gd name="connsiteX24" fmla="*/ 2586038 w 5762625"/>
                <a:gd name="connsiteY24" fmla="*/ 699147 h 1743075"/>
                <a:gd name="connsiteX25" fmla="*/ 2509838 w 5762625"/>
                <a:gd name="connsiteY25" fmla="*/ 750582 h 1743075"/>
                <a:gd name="connsiteX26" fmla="*/ 2319338 w 5762625"/>
                <a:gd name="connsiteY26" fmla="*/ 782015 h 1743075"/>
                <a:gd name="connsiteX27" fmla="*/ 1937385 w 5762625"/>
                <a:gd name="connsiteY27" fmla="*/ 827735 h 1743075"/>
                <a:gd name="connsiteX28" fmla="*/ 1654493 w 5762625"/>
                <a:gd name="connsiteY28" fmla="*/ 780110 h 1743075"/>
                <a:gd name="connsiteX29" fmla="*/ 1360170 w 5762625"/>
                <a:gd name="connsiteY29" fmla="*/ 703910 h 1743075"/>
                <a:gd name="connsiteX30" fmla="*/ 894398 w 5762625"/>
                <a:gd name="connsiteY30" fmla="*/ 783920 h 1743075"/>
                <a:gd name="connsiteX31" fmla="*/ 288608 w 5762625"/>
                <a:gd name="connsiteY31" fmla="*/ 1232547 h 1743075"/>
                <a:gd name="connsiteX32" fmla="*/ 0 w 5762625"/>
                <a:gd name="connsiteY32" fmla="*/ 1747850 h 1743075"/>
                <a:gd name="connsiteX33" fmla="*/ 5497830 w 5762625"/>
                <a:gd name="connsiteY33" fmla="*/ 1747850 h 1743075"/>
                <a:gd name="connsiteX34" fmla="*/ 5513070 w 5762625"/>
                <a:gd name="connsiteY34" fmla="*/ 1731657 h 1743075"/>
                <a:gd name="connsiteX0" fmla="*/ 5513070 w 5769013"/>
                <a:gd name="connsiteY0" fmla="*/ 1731657 h 1747850"/>
                <a:gd name="connsiteX1" fmla="*/ 5724525 w 5769013"/>
                <a:gd name="connsiteY1" fmla="*/ 1415427 h 1747850"/>
                <a:gd name="connsiteX2" fmla="*/ 5714048 w 5769013"/>
                <a:gd name="connsiteY2" fmla="*/ 978230 h 1747850"/>
                <a:gd name="connsiteX3" fmla="*/ 5607368 w 5769013"/>
                <a:gd name="connsiteY3" fmla="*/ 775347 h 1747850"/>
                <a:gd name="connsiteX4" fmla="*/ 5571173 w 5769013"/>
                <a:gd name="connsiteY4" fmla="*/ 656285 h 1747850"/>
                <a:gd name="connsiteX5" fmla="*/ 5570220 w 5769013"/>
                <a:gd name="connsiteY5" fmla="*/ 640092 h 1747850"/>
                <a:gd name="connsiteX6" fmla="*/ 5384483 w 5769013"/>
                <a:gd name="connsiteY6" fmla="*/ 107645 h 1747850"/>
                <a:gd name="connsiteX7" fmla="*/ 5161598 w 5769013"/>
                <a:gd name="connsiteY7" fmla="*/ 965 h 1747850"/>
                <a:gd name="connsiteX8" fmla="*/ 5103495 w 5769013"/>
                <a:gd name="connsiteY8" fmla="*/ 99072 h 1747850"/>
                <a:gd name="connsiteX9" fmla="*/ 5159693 w 5769013"/>
                <a:gd name="connsiteY9" fmla="*/ 179082 h 1747850"/>
                <a:gd name="connsiteX10" fmla="*/ 5288280 w 5769013"/>
                <a:gd name="connsiteY10" fmla="*/ 487692 h 1747850"/>
                <a:gd name="connsiteX11" fmla="*/ 5365433 w 5769013"/>
                <a:gd name="connsiteY11" fmla="*/ 1005852 h 1747850"/>
                <a:gd name="connsiteX12" fmla="*/ 5373053 w 5769013"/>
                <a:gd name="connsiteY12" fmla="*/ 1027760 h 1747850"/>
                <a:gd name="connsiteX13" fmla="*/ 5343525 w 5769013"/>
                <a:gd name="connsiteY13" fmla="*/ 1240167 h 1747850"/>
                <a:gd name="connsiteX14" fmla="*/ 5093970 w 5769013"/>
                <a:gd name="connsiteY14" fmla="*/ 1311605 h 1747850"/>
                <a:gd name="connsiteX15" fmla="*/ 4958715 w 5769013"/>
                <a:gd name="connsiteY15" fmla="*/ 1229690 h 1747850"/>
                <a:gd name="connsiteX16" fmla="*/ 4588193 w 5769013"/>
                <a:gd name="connsiteY16" fmla="*/ 867740 h 1747850"/>
                <a:gd name="connsiteX17" fmla="*/ 4558665 w 5769013"/>
                <a:gd name="connsiteY17" fmla="*/ 823925 h 1747850"/>
                <a:gd name="connsiteX18" fmla="*/ 4413885 w 5769013"/>
                <a:gd name="connsiteY18" fmla="*/ 633425 h 1747850"/>
                <a:gd name="connsiteX19" fmla="*/ 4019550 w 5769013"/>
                <a:gd name="connsiteY19" fmla="*/ 540080 h 1747850"/>
                <a:gd name="connsiteX20" fmla="*/ 3741420 w 5769013"/>
                <a:gd name="connsiteY20" fmla="*/ 601040 h 1747850"/>
                <a:gd name="connsiteX21" fmla="*/ 3560445 w 5769013"/>
                <a:gd name="connsiteY21" fmla="*/ 615327 h 1747850"/>
                <a:gd name="connsiteX22" fmla="*/ 2866073 w 5769013"/>
                <a:gd name="connsiteY22" fmla="*/ 592467 h 1747850"/>
                <a:gd name="connsiteX23" fmla="*/ 2697480 w 5769013"/>
                <a:gd name="connsiteY23" fmla="*/ 609612 h 1747850"/>
                <a:gd name="connsiteX24" fmla="*/ 2586038 w 5769013"/>
                <a:gd name="connsiteY24" fmla="*/ 699147 h 1747850"/>
                <a:gd name="connsiteX25" fmla="*/ 2509838 w 5769013"/>
                <a:gd name="connsiteY25" fmla="*/ 750582 h 1747850"/>
                <a:gd name="connsiteX26" fmla="*/ 2319338 w 5769013"/>
                <a:gd name="connsiteY26" fmla="*/ 782015 h 1747850"/>
                <a:gd name="connsiteX27" fmla="*/ 1937385 w 5769013"/>
                <a:gd name="connsiteY27" fmla="*/ 827735 h 1747850"/>
                <a:gd name="connsiteX28" fmla="*/ 1654493 w 5769013"/>
                <a:gd name="connsiteY28" fmla="*/ 780110 h 1747850"/>
                <a:gd name="connsiteX29" fmla="*/ 1333793 w 5769013"/>
                <a:gd name="connsiteY29" fmla="*/ 677533 h 1747850"/>
                <a:gd name="connsiteX30" fmla="*/ 894398 w 5769013"/>
                <a:gd name="connsiteY30" fmla="*/ 783920 h 1747850"/>
                <a:gd name="connsiteX31" fmla="*/ 288608 w 5769013"/>
                <a:gd name="connsiteY31" fmla="*/ 1232547 h 1747850"/>
                <a:gd name="connsiteX32" fmla="*/ 0 w 5769013"/>
                <a:gd name="connsiteY32" fmla="*/ 1747850 h 1747850"/>
                <a:gd name="connsiteX33" fmla="*/ 5497830 w 5769013"/>
                <a:gd name="connsiteY33" fmla="*/ 1747850 h 1747850"/>
                <a:gd name="connsiteX34" fmla="*/ 5513070 w 5769013"/>
                <a:gd name="connsiteY34" fmla="*/ 1731657 h 174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69013" h="1747850">
                  <a:moveTo>
                    <a:pt x="5513070" y="1731657"/>
                  </a:moveTo>
                  <a:cubicBezTo>
                    <a:pt x="5597843" y="1635455"/>
                    <a:pt x="5674995" y="1534490"/>
                    <a:pt x="5724525" y="1415427"/>
                  </a:cubicBezTo>
                  <a:cubicBezTo>
                    <a:pt x="5785485" y="1267790"/>
                    <a:pt x="5785485" y="1122057"/>
                    <a:pt x="5714048" y="978230"/>
                  </a:cubicBezTo>
                  <a:cubicBezTo>
                    <a:pt x="5679758" y="909650"/>
                    <a:pt x="5645468" y="841070"/>
                    <a:pt x="5607368" y="775347"/>
                  </a:cubicBezTo>
                  <a:cubicBezTo>
                    <a:pt x="5586413" y="738200"/>
                    <a:pt x="5569268" y="700100"/>
                    <a:pt x="5571173" y="656285"/>
                  </a:cubicBezTo>
                  <a:cubicBezTo>
                    <a:pt x="5571173" y="650570"/>
                    <a:pt x="5571173" y="644855"/>
                    <a:pt x="5570220" y="640092"/>
                  </a:cubicBezTo>
                  <a:cubicBezTo>
                    <a:pt x="5524500" y="457212"/>
                    <a:pt x="5491163" y="269570"/>
                    <a:pt x="5384483" y="107645"/>
                  </a:cubicBezTo>
                  <a:cubicBezTo>
                    <a:pt x="5350193" y="54305"/>
                    <a:pt x="5223510" y="-8560"/>
                    <a:pt x="5161598" y="965"/>
                  </a:cubicBezTo>
                  <a:cubicBezTo>
                    <a:pt x="5117783" y="7632"/>
                    <a:pt x="5092065" y="51447"/>
                    <a:pt x="5103495" y="99072"/>
                  </a:cubicBezTo>
                  <a:cubicBezTo>
                    <a:pt x="5111115" y="133362"/>
                    <a:pt x="5133023" y="159080"/>
                    <a:pt x="5159693" y="179082"/>
                  </a:cubicBezTo>
                  <a:cubicBezTo>
                    <a:pt x="5261610" y="257187"/>
                    <a:pt x="5292090" y="365772"/>
                    <a:pt x="5288280" y="487692"/>
                  </a:cubicBezTo>
                  <a:cubicBezTo>
                    <a:pt x="5283518" y="664857"/>
                    <a:pt x="5290185" y="840117"/>
                    <a:pt x="5365433" y="1005852"/>
                  </a:cubicBezTo>
                  <a:cubicBezTo>
                    <a:pt x="5368290" y="1013472"/>
                    <a:pt x="5371148" y="1020140"/>
                    <a:pt x="5373053" y="1027760"/>
                  </a:cubicBezTo>
                  <a:cubicBezTo>
                    <a:pt x="5398770" y="1103960"/>
                    <a:pt x="5409248" y="1174445"/>
                    <a:pt x="5343525" y="1240167"/>
                  </a:cubicBezTo>
                  <a:cubicBezTo>
                    <a:pt x="5272088" y="1312557"/>
                    <a:pt x="5193030" y="1341132"/>
                    <a:pt x="5093970" y="1311605"/>
                  </a:cubicBezTo>
                  <a:cubicBezTo>
                    <a:pt x="5042535" y="1295412"/>
                    <a:pt x="4996815" y="1266837"/>
                    <a:pt x="4958715" y="1229690"/>
                  </a:cubicBezTo>
                  <a:cubicBezTo>
                    <a:pt x="4833938" y="1109675"/>
                    <a:pt x="4711065" y="988707"/>
                    <a:pt x="4588193" y="867740"/>
                  </a:cubicBezTo>
                  <a:cubicBezTo>
                    <a:pt x="4575810" y="855357"/>
                    <a:pt x="4564380" y="841070"/>
                    <a:pt x="4558665" y="823925"/>
                  </a:cubicBezTo>
                  <a:cubicBezTo>
                    <a:pt x="4531995" y="743915"/>
                    <a:pt x="4471988" y="689622"/>
                    <a:pt x="4413885" y="633425"/>
                  </a:cubicBezTo>
                  <a:cubicBezTo>
                    <a:pt x="4300538" y="522935"/>
                    <a:pt x="4164330" y="517220"/>
                    <a:pt x="4019550" y="540080"/>
                  </a:cubicBezTo>
                  <a:cubicBezTo>
                    <a:pt x="3925253" y="554367"/>
                    <a:pt x="3830955" y="569607"/>
                    <a:pt x="3741420" y="601040"/>
                  </a:cubicBezTo>
                  <a:cubicBezTo>
                    <a:pt x="3682365" y="621042"/>
                    <a:pt x="3621405" y="617232"/>
                    <a:pt x="3560445" y="615327"/>
                  </a:cubicBezTo>
                  <a:cubicBezTo>
                    <a:pt x="3328988" y="603897"/>
                    <a:pt x="3098483" y="581990"/>
                    <a:pt x="2866073" y="592467"/>
                  </a:cubicBezTo>
                  <a:cubicBezTo>
                    <a:pt x="2809875" y="595325"/>
                    <a:pt x="2752725" y="598182"/>
                    <a:pt x="2697480" y="609612"/>
                  </a:cubicBezTo>
                  <a:cubicBezTo>
                    <a:pt x="2646045" y="621042"/>
                    <a:pt x="2605088" y="645807"/>
                    <a:pt x="2586038" y="699147"/>
                  </a:cubicBezTo>
                  <a:cubicBezTo>
                    <a:pt x="2573655" y="735342"/>
                    <a:pt x="2542223" y="744867"/>
                    <a:pt x="2509838" y="750582"/>
                  </a:cubicBezTo>
                  <a:cubicBezTo>
                    <a:pt x="2446973" y="762965"/>
                    <a:pt x="2383155" y="771537"/>
                    <a:pt x="2319338" y="782015"/>
                  </a:cubicBezTo>
                  <a:cubicBezTo>
                    <a:pt x="2192655" y="803922"/>
                    <a:pt x="2065973" y="824877"/>
                    <a:pt x="1937385" y="827735"/>
                  </a:cubicBezTo>
                  <a:cubicBezTo>
                    <a:pt x="1839278" y="829640"/>
                    <a:pt x="1755092" y="805144"/>
                    <a:pt x="1654493" y="780110"/>
                  </a:cubicBezTo>
                  <a:cubicBezTo>
                    <a:pt x="1553894" y="755076"/>
                    <a:pt x="1435711" y="687058"/>
                    <a:pt x="1333793" y="677533"/>
                  </a:cubicBezTo>
                  <a:cubicBezTo>
                    <a:pt x="1170916" y="663245"/>
                    <a:pt x="1068595" y="691418"/>
                    <a:pt x="894398" y="783920"/>
                  </a:cubicBezTo>
                  <a:cubicBezTo>
                    <a:pt x="720201" y="876422"/>
                    <a:pt x="446722" y="1024902"/>
                    <a:pt x="288608" y="1232547"/>
                  </a:cubicBezTo>
                  <a:cubicBezTo>
                    <a:pt x="167640" y="1389710"/>
                    <a:pt x="78105" y="1565922"/>
                    <a:pt x="0" y="1747850"/>
                  </a:cubicBezTo>
                  <a:lnTo>
                    <a:pt x="5497830" y="1747850"/>
                  </a:lnTo>
                  <a:cubicBezTo>
                    <a:pt x="5502593" y="1743087"/>
                    <a:pt x="5508308" y="1737372"/>
                    <a:pt x="5513070" y="17316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977276CE-B599-4575-84C6-3C87E36C18A5}"/>
              </a:ext>
            </a:extLst>
          </p:cNvPr>
          <p:cNvGrpSpPr/>
          <p:nvPr/>
        </p:nvGrpSpPr>
        <p:grpSpPr>
          <a:xfrm>
            <a:off x="8631110" y="2879947"/>
            <a:ext cx="3214643" cy="3716680"/>
            <a:chOff x="4125210" y="1802423"/>
            <a:chExt cx="3954428" cy="4571999"/>
          </a:xfrm>
        </p:grpSpPr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A03DEC92-AFE6-45B1-BD29-07255934D02F}"/>
                </a:ext>
              </a:extLst>
            </p:cNvPr>
            <p:cNvGrpSpPr/>
            <p:nvPr/>
          </p:nvGrpSpPr>
          <p:grpSpPr>
            <a:xfrm>
              <a:off x="4125210" y="3947746"/>
              <a:ext cx="3954428" cy="2426676"/>
              <a:chOff x="4125210" y="3947746"/>
              <a:chExt cx="3954428" cy="2426676"/>
            </a:xfrm>
            <a:solidFill>
              <a:schemeClr val="accent4"/>
            </a:solidFill>
          </p:grpSpPr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EE0E83D3-C5AB-4DE4-BF1C-C187B6161940}"/>
                  </a:ext>
                </a:extLst>
              </p:cNvPr>
              <p:cNvSpPr/>
              <p:nvPr/>
            </p:nvSpPr>
            <p:spPr>
              <a:xfrm>
                <a:off x="5803486" y="3947746"/>
                <a:ext cx="597877" cy="115607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="" xmlns:a16="http://schemas.microsoft.com/office/drawing/2014/main" id="{C6C0F5AF-6CE6-48F6-A815-A98D4147173B}"/>
                  </a:ext>
                </a:extLst>
              </p:cNvPr>
              <p:cNvSpPr/>
              <p:nvPr/>
            </p:nvSpPr>
            <p:spPr>
              <a:xfrm>
                <a:off x="4125210" y="4897315"/>
                <a:ext cx="3954428" cy="147710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49016DB8-0817-4286-9802-C6BC6504E869}"/>
                </a:ext>
              </a:extLst>
            </p:cNvPr>
            <p:cNvSpPr/>
            <p:nvPr/>
          </p:nvSpPr>
          <p:spPr>
            <a:xfrm>
              <a:off x="4580792" y="1802423"/>
              <a:ext cx="3047335" cy="2778367"/>
            </a:xfrm>
            <a:custGeom>
              <a:avLst/>
              <a:gdLst>
                <a:gd name="connsiteX0" fmla="*/ 2686434 w 3047335"/>
                <a:gd name="connsiteY0" fmla="*/ 649222 h 2778367"/>
                <a:gd name="connsiteX1" fmla="*/ 2480724 w 3047335"/>
                <a:gd name="connsiteY1" fmla="*/ 868916 h 2778367"/>
                <a:gd name="connsiteX2" fmla="*/ 2831980 w 3047335"/>
                <a:gd name="connsiteY2" fmla="*/ 868916 h 2778367"/>
                <a:gd name="connsiteX3" fmla="*/ 2831980 w 3047335"/>
                <a:gd name="connsiteY3" fmla="*/ 866747 h 2778367"/>
                <a:gd name="connsiteX4" fmla="*/ 2939658 w 3047335"/>
                <a:gd name="connsiteY4" fmla="*/ 759069 h 2778367"/>
                <a:gd name="connsiteX5" fmla="*/ 2831980 w 3047335"/>
                <a:gd name="connsiteY5" fmla="*/ 651391 h 2778367"/>
                <a:gd name="connsiteX6" fmla="*/ 2831980 w 3047335"/>
                <a:gd name="connsiteY6" fmla="*/ 649222 h 2778367"/>
                <a:gd name="connsiteX7" fmla="*/ 32816 w 3047335"/>
                <a:gd name="connsiteY7" fmla="*/ 0 h 2778367"/>
                <a:gd name="connsiteX8" fmla="*/ 2993848 w 3047335"/>
                <a:gd name="connsiteY8" fmla="*/ 0 h 2778367"/>
                <a:gd name="connsiteX9" fmla="*/ 3026664 w 3047335"/>
                <a:gd name="connsiteY9" fmla="*/ 32816 h 2778367"/>
                <a:gd name="connsiteX10" fmla="*/ 3026664 w 3047335"/>
                <a:gd name="connsiteY10" fmla="*/ 285864 h 2778367"/>
                <a:gd name="connsiteX11" fmla="*/ 3026664 w 3047335"/>
                <a:gd name="connsiteY11" fmla="*/ 290147 h 2778367"/>
                <a:gd name="connsiteX12" fmla="*/ 3022654 w 3047335"/>
                <a:gd name="connsiteY12" fmla="*/ 290147 h 2778367"/>
                <a:gd name="connsiteX13" fmla="*/ 2785226 w 3047335"/>
                <a:gd name="connsiteY13" fmla="*/ 543714 h 2778367"/>
                <a:gd name="connsiteX14" fmla="*/ 2831980 w 3047335"/>
                <a:gd name="connsiteY14" fmla="*/ 543714 h 2778367"/>
                <a:gd name="connsiteX15" fmla="*/ 2834863 w 3047335"/>
                <a:gd name="connsiteY15" fmla="*/ 543714 h 2778367"/>
                <a:gd name="connsiteX16" fmla="*/ 2834863 w 3047335"/>
                <a:gd name="connsiteY16" fmla="*/ 544005 h 2778367"/>
                <a:gd name="connsiteX17" fmla="*/ 2875382 w 3047335"/>
                <a:gd name="connsiteY17" fmla="*/ 548089 h 2778367"/>
                <a:gd name="connsiteX18" fmla="*/ 3047335 w 3047335"/>
                <a:gd name="connsiteY18" fmla="*/ 759069 h 2778367"/>
                <a:gd name="connsiteX19" fmla="*/ 2875382 w 3047335"/>
                <a:gd name="connsiteY19" fmla="*/ 970049 h 2778367"/>
                <a:gd name="connsiteX20" fmla="*/ 2834863 w 3047335"/>
                <a:gd name="connsiteY20" fmla="*/ 974134 h 2778367"/>
                <a:gd name="connsiteX21" fmla="*/ 2834863 w 3047335"/>
                <a:gd name="connsiteY21" fmla="*/ 974424 h 2778367"/>
                <a:gd name="connsiteX22" fmla="*/ 2831980 w 3047335"/>
                <a:gd name="connsiteY22" fmla="*/ 974424 h 2778367"/>
                <a:gd name="connsiteX23" fmla="*/ 2381931 w 3047335"/>
                <a:gd name="connsiteY23" fmla="*/ 974424 h 2778367"/>
                <a:gd name="connsiteX24" fmla="*/ 1891751 w 3047335"/>
                <a:gd name="connsiteY24" fmla="*/ 1497925 h 2778367"/>
                <a:gd name="connsiteX25" fmla="*/ 1891751 w 3047335"/>
                <a:gd name="connsiteY25" fmla="*/ 2250406 h 2778367"/>
                <a:gd name="connsiteX26" fmla="*/ 1142998 w 3047335"/>
                <a:gd name="connsiteY26" fmla="*/ 2778367 h 2778367"/>
                <a:gd name="connsiteX27" fmla="*/ 1142998 w 3047335"/>
                <a:gd name="connsiteY27" fmla="*/ 1506560 h 2778367"/>
                <a:gd name="connsiteX28" fmla="*/ 4010 w 3047335"/>
                <a:gd name="connsiteY28" fmla="*/ 290147 h 2778367"/>
                <a:gd name="connsiteX29" fmla="*/ 0 w 3047335"/>
                <a:gd name="connsiteY29" fmla="*/ 290147 h 2778367"/>
                <a:gd name="connsiteX30" fmla="*/ 0 w 3047335"/>
                <a:gd name="connsiteY30" fmla="*/ 285864 h 2778367"/>
                <a:gd name="connsiteX31" fmla="*/ 0 w 3047335"/>
                <a:gd name="connsiteY31" fmla="*/ 32816 h 2778367"/>
                <a:gd name="connsiteX32" fmla="*/ 32816 w 3047335"/>
                <a:gd name="connsiteY32" fmla="*/ 0 h 27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47335" h="2778367">
                  <a:moveTo>
                    <a:pt x="2686434" y="649222"/>
                  </a:moveTo>
                  <a:lnTo>
                    <a:pt x="2480724" y="868916"/>
                  </a:lnTo>
                  <a:lnTo>
                    <a:pt x="2831980" y="868916"/>
                  </a:lnTo>
                  <a:lnTo>
                    <a:pt x="2831980" y="866747"/>
                  </a:lnTo>
                  <a:cubicBezTo>
                    <a:pt x="2891449" y="866747"/>
                    <a:pt x="2939658" y="818538"/>
                    <a:pt x="2939658" y="759069"/>
                  </a:cubicBezTo>
                  <a:cubicBezTo>
                    <a:pt x="2939658" y="699600"/>
                    <a:pt x="2891449" y="651391"/>
                    <a:pt x="2831980" y="651391"/>
                  </a:cubicBezTo>
                  <a:lnTo>
                    <a:pt x="2831980" y="649222"/>
                  </a:lnTo>
                  <a:close/>
                  <a:moveTo>
                    <a:pt x="32816" y="0"/>
                  </a:moveTo>
                  <a:lnTo>
                    <a:pt x="2993848" y="0"/>
                  </a:lnTo>
                  <a:cubicBezTo>
                    <a:pt x="3011972" y="0"/>
                    <a:pt x="3026664" y="14692"/>
                    <a:pt x="3026664" y="32816"/>
                  </a:cubicBezTo>
                  <a:lnTo>
                    <a:pt x="3026664" y="285864"/>
                  </a:lnTo>
                  <a:lnTo>
                    <a:pt x="3026664" y="290147"/>
                  </a:lnTo>
                  <a:lnTo>
                    <a:pt x="3022654" y="290147"/>
                  </a:lnTo>
                  <a:lnTo>
                    <a:pt x="2785226" y="543714"/>
                  </a:lnTo>
                  <a:lnTo>
                    <a:pt x="2831980" y="543714"/>
                  </a:lnTo>
                  <a:lnTo>
                    <a:pt x="2834863" y="543714"/>
                  </a:lnTo>
                  <a:lnTo>
                    <a:pt x="2834863" y="544005"/>
                  </a:lnTo>
                  <a:lnTo>
                    <a:pt x="2875382" y="548089"/>
                  </a:lnTo>
                  <a:cubicBezTo>
                    <a:pt x="2973515" y="568170"/>
                    <a:pt x="3047335" y="654999"/>
                    <a:pt x="3047335" y="759069"/>
                  </a:cubicBezTo>
                  <a:cubicBezTo>
                    <a:pt x="3047335" y="863139"/>
                    <a:pt x="2973515" y="949968"/>
                    <a:pt x="2875382" y="970049"/>
                  </a:cubicBezTo>
                  <a:lnTo>
                    <a:pt x="2834863" y="974134"/>
                  </a:lnTo>
                  <a:lnTo>
                    <a:pt x="2834863" y="974424"/>
                  </a:lnTo>
                  <a:lnTo>
                    <a:pt x="2831980" y="974424"/>
                  </a:lnTo>
                  <a:lnTo>
                    <a:pt x="2381931" y="974424"/>
                  </a:lnTo>
                  <a:lnTo>
                    <a:pt x="1891751" y="1497925"/>
                  </a:lnTo>
                  <a:lnTo>
                    <a:pt x="1891751" y="2250406"/>
                  </a:lnTo>
                  <a:lnTo>
                    <a:pt x="1142998" y="2778367"/>
                  </a:lnTo>
                  <a:lnTo>
                    <a:pt x="1142998" y="1506560"/>
                  </a:lnTo>
                  <a:lnTo>
                    <a:pt x="4010" y="290147"/>
                  </a:lnTo>
                  <a:lnTo>
                    <a:pt x="0" y="290147"/>
                  </a:lnTo>
                  <a:lnTo>
                    <a:pt x="0" y="285864"/>
                  </a:lnTo>
                  <a:lnTo>
                    <a:pt x="0" y="32816"/>
                  </a:lnTo>
                  <a:cubicBezTo>
                    <a:pt x="0" y="14692"/>
                    <a:pt x="14692" y="0"/>
                    <a:pt x="3281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95D8D7ED-9EEB-469F-BEE4-C3D54FB05F00}"/>
                </a:ext>
              </a:extLst>
            </p:cNvPr>
            <p:cNvSpPr/>
            <p:nvPr/>
          </p:nvSpPr>
          <p:spPr>
            <a:xfrm>
              <a:off x="4580792" y="1987062"/>
              <a:ext cx="3026664" cy="10550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0FAA9CA-DC85-4FF5-9531-45E07B4797B5}"/>
              </a:ext>
            </a:extLst>
          </p:cNvPr>
          <p:cNvSpPr txBox="1"/>
          <p:nvPr/>
        </p:nvSpPr>
        <p:spPr>
          <a:xfrm>
            <a:off x="9084748" y="247843"/>
            <a:ext cx="23073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6BE2E201-9550-43D9-AA3B-26570C5D2379}"/>
              </a:ext>
            </a:extLst>
          </p:cNvPr>
          <p:cNvGrpSpPr/>
          <p:nvPr/>
        </p:nvGrpSpPr>
        <p:grpSpPr>
          <a:xfrm>
            <a:off x="2742190" y="1603341"/>
            <a:ext cx="1942837" cy="1407932"/>
            <a:chOff x="4477067" y="3197243"/>
            <a:chExt cx="1130986" cy="819601"/>
          </a:xfrm>
        </p:grpSpPr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9F5B5FD5-25F2-4AB8-A265-4B31E8FEC56E}"/>
                </a:ext>
              </a:extLst>
            </p:cNvPr>
            <p:cNvGrpSpPr/>
            <p:nvPr/>
          </p:nvGrpSpPr>
          <p:grpSpPr>
            <a:xfrm>
              <a:off x="5122819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6" name="Connector: Elbow 55">
                <a:extLst>
                  <a:ext uri="{FF2B5EF4-FFF2-40B4-BE49-F238E27FC236}">
                    <a16:creationId xmlns="" xmlns:a16="http://schemas.microsoft.com/office/drawing/2014/main" id="{9602D157-3064-448A-9777-A554129D2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56">
                <a:extLst>
                  <a:ext uri="{FF2B5EF4-FFF2-40B4-BE49-F238E27FC236}">
                    <a16:creationId xmlns="" xmlns:a16="http://schemas.microsoft.com/office/drawing/2014/main" id="{7FDF3E4C-AC8F-445C-9A51-D4C7A2CEF1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84E09D94-2719-4EFC-992F-D97AE07AAAD8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12" y="3576272"/>
              <a:ext cx="10895" cy="440572"/>
            </a:xfrm>
            <a:prstGeom prst="line">
              <a:avLst/>
            </a:prstGeom>
            <a:ln w="1905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3C5F1057-AC29-4963-9B88-AA467070A7C8}"/>
                </a:ext>
              </a:extLst>
            </p:cNvPr>
            <p:cNvGrpSpPr/>
            <p:nvPr/>
          </p:nvGrpSpPr>
          <p:grpSpPr>
            <a:xfrm flipH="1">
              <a:off x="4477067" y="3642094"/>
              <a:ext cx="485234" cy="374750"/>
              <a:chOff x="5122819" y="3605542"/>
              <a:chExt cx="485234" cy="374750"/>
            </a:xfrm>
          </p:grpSpPr>
          <p:cxnSp>
            <p:nvCxnSpPr>
              <p:cNvPr id="54" name="Connector: Elbow 53">
                <a:extLst>
                  <a:ext uri="{FF2B5EF4-FFF2-40B4-BE49-F238E27FC236}">
                    <a16:creationId xmlns="" xmlns:a16="http://schemas.microsoft.com/office/drawing/2014/main" id="{EC6327C7-FAEF-41D9-9673-D83AD1294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2631" y="3642094"/>
                <a:ext cx="285611" cy="232747"/>
              </a:xfrm>
              <a:prstGeom prst="bentConnector3">
                <a:avLst>
                  <a:gd name="adj1" fmla="val 745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="" xmlns:a16="http://schemas.microsoft.com/office/drawing/2014/main" id="{3A197383-40B3-412E-A3F2-5CFB6B85A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2819" y="3605542"/>
                <a:ext cx="485234" cy="374750"/>
              </a:xfrm>
              <a:prstGeom prst="bentConnector3">
                <a:avLst>
                  <a:gd name="adj1" fmla="val 2889"/>
                </a:avLst>
              </a:prstGeom>
              <a:ln w="1905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Freeform 13">
              <a:extLst>
                <a:ext uri="{FF2B5EF4-FFF2-40B4-BE49-F238E27FC236}">
                  <a16:creationId xmlns="" xmlns:a16="http://schemas.microsoft.com/office/drawing/2014/main" id="{83EA2F85-141C-4C26-A857-39D3A47B887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572054" y="3197243"/>
              <a:ext cx="936188" cy="504402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6B3E7B0E-EF58-4FC1-8FED-A84A3BEEC089}"/>
              </a:ext>
            </a:extLst>
          </p:cNvPr>
          <p:cNvGrpSpPr/>
          <p:nvPr/>
        </p:nvGrpSpPr>
        <p:grpSpPr>
          <a:xfrm>
            <a:off x="4956620" y="1806313"/>
            <a:ext cx="3873383" cy="1173645"/>
            <a:chOff x="3262372" y="2901245"/>
            <a:chExt cx="5961684" cy="1806405"/>
          </a:xfrm>
        </p:grpSpPr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4A67F3CE-42F3-411B-B897-0E9333C13F3D}"/>
                </a:ext>
              </a:extLst>
            </p:cNvPr>
            <p:cNvSpPr/>
            <p:nvPr/>
          </p:nvSpPr>
          <p:spPr>
            <a:xfrm>
              <a:off x="3262372" y="2925876"/>
              <a:ext cx="1774869" cy="141989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D9A3A63A-B410-4684-BDA0-CD52310C2994}"/>
                </a:ext>
              </a:extLst>
            </p:cNvPr>
            <p:cNvSpPr/>
            <p:nvPr/>
          </p:nvSpPr>
          <p:spPr>
            <a:xfrm>
              <a:off x="4671494" y="3287754"/>
              <a:ext cx="1064923" cy="141989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179F46F9-FCC8-4C77-B65A-C82DEE9E5845}"/>
                </a:ext>
              </a:extLst>
            </p:cNvPr>
            <p:cNvSpPr/>
            <p:nvPr/>
          </p:nvSpPr>
          <p:spPr>
            <a:xfrm rot="10800000" flipV="1">
              <a:off x="5377442" y="2923992"/>
              <a:ext cx="1774869" cy="141989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DE9F323A-2935-4067-99B3-32FB1D39A718}"/>
                </a:ext>
              </a:extLst>
            </p:cNvPr>
            <p:cNvSpPr/>
            <p:nvPr/>
          </p:nvSpPr>
          <p:spPr>
            <a:xfrm rot="10800000" flipV="1">
              <a:off x="6744749" y="3278817"/>
              <a:ext cx="1064923" cy="141989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925861F6-3A1F-4A08-8C7C-D2D751F81A1E}"/>
                </a:ext>
              </a:extLst>
            </p:cNvPr>
            <p:cNvSpPr/>
            <p:nvPr/>
          </p:nvSpPr>
          <p:spPr>
            <a:xfrm>
              <a:off x="7449187" y="2901245"/>
              <a:ext cx="1774869" cy="141989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195B8650-E83A-42C5-9D4A-EBF309E41D54}"/>
              </a:ext>
            </a:extLst>
          </p:cNvPr>
          <p:cNvSpPr txBox="1"/>
          <p:nvPr/>
        </p:nvSpPr>
        <p:spPr>
          <a:xfrm>
            <a:off x="8932202" y="5733749"/>
            <a:ext cx="259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BIG DATA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 And PNG</a:t>
            </a:r>
          </a:p>
        </p:txBody>
      </p:sp>
      <p:pic>
        <p:nvPicPr>
          <p:cNvPr id="3" name="Picture 3" descr="D:\Fullppt\005-PNG이미지\magnifying-glass-189254.png">
            <a:extLst>
              <a:ext uri="{FF2B5EF4-FFF2-40B4-BE49-F238E27FC236}">
                <a16:creationId xmlns="" xmlns:a16="http://schemas.microsoft.com/office/drawing/2014/main" id="{F7A82109-9EDB-492D-AFC4-DDEFEE76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7536" flipH="1">
            <a:off x="7344369" y="3724051"/>
            <a:ext cx="348896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6">
            <a:extLst>
              <a:ext uri="{FF2B5EF4-FFF2-40B4-BE49-F238E27FC236}">
                <a16:creationId xmlns="" xmlns:a16="http://schemas.microsoft.com/office/drawing/2014/main" id="{FF322ED6-CE9F-4E68-8ACB-69D7528AC859}"/>
              </a:ext>
            </a:extLst>
          </p:cNvPr>
          <p:cNvGrpSpPr/>
          <p:nvPr/>
        </p:nvGrpSpPr>
        <p:grpSpPr>
          <a:xfrm>
            <a:off x="410927" y="1672762"/>
            <a:ext cx="2664296" cy="4683693"/>
            <a:chOff x="445712" y="1449040"/>
            <a:chExt cx="2113018" cy="3924176"/>
          </a:xfrm>
        </p:grpSpPr>
        <p:sp>
          <p:nvSpPr>
            <p:cNvPr id="5" name="Rounded Rectangle 7">
              <a:extLst>
                <a:ext uri="{FF2B5EF4-FFF2-40B4-BE49-F238E27FC236}">
                  <a16:creationId xmlns="" xmlns:a16="http://schemas.microsoft.com/office/drawing/2014/main" id="{FEBC08AD-C786-4180-984B-DBEC5A40E76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8">
              <a:extLst>
                <a:ext uri="{FF2B5EF4-FFF2-40B4-BE49-F238E27FC236}">
                  <a16:creationId xmlns="" xmlns:a16="http://schemas.microsoft.com/office/drawing/2014/main" id="{64425B4D-5741-477C-AA74-D8B5B3C8FC3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10">
              <a:extLst>
                <a:ext uri="{FF2B5EF4-FFF2-40B4-BE49-F238E27FC236}">
                  <a16:creationId xmlns="" xmlns:a16="http://schemas.microsoft.com/office/drawing/2014/main" id="{85929005-A7CE-4C80-8C0B-C858CCA4D08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11">
                <a:extLst>
                  <a:ext uri="{FF2B5EF4-FFF2-40B4-BE49-F238E27FC236}">
                    <a16:creationId xmlns="" xmlns:a16="http://schemas.microsoft.com/office/drawing/2014/main" id="{989274F1-24F5-4289-9F01-E26945EFDB8B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12">
                <a:extLst>
                  <a:ext uri="{FF2B5EF4-FFF2-40B4-BE49-F238E27FC236}">
                    <a16:creationId xmlns="" xmlns:a16="http://schemas.microsoft.com/office/drawing/2014/main" id="{C6D36BBA-DB71-40FC-AB80-E81201F8A3A2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40BAA7C-8637-461D-A6A8-7914F0904273}"/>
              </a:ext>
            </a:extLst>
          </p:cNvPr>
          <p:cNvGrpSpPr/>
          <p:nvPr/>
        </p:nvGrpSpPr>
        <p:grpSpPr>
          <a:xfrm>
            <a:off x="3649486" y="1503402"/>
            <a:ext cx="2600187" cy="4853053"/>
            <a:chOff x="3501573" y="3178068"/>
            <a:chExt cx="1340594" cy="2737840"/>
          </a:xfrm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A3097157-648F-457C-9FDB-BAFEFE437F6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557C26D5-5DB6-40F2-9243-CF745572BE45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7FBFE6CF-3D1D-41A3-9B62-ED07E3DC5693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5BA0EE19-9FF0-478A-B275-B814417B74F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947CAFC5-9B11-4470-937C-E3BA9F0CFECC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F27A98E-ABEB-4BA4-9204-27F363840D2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05C76FAE-B9C9-45F1-A081-D4451C94F65A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A38A34F2-502C-4713-9A09-24DDF9A4CB0C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95648016-DCBA-45FF-AB98-83C7CAE0A909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D1A5628E-C674-47B2-A2F7-9700144FA16D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="" xmlns:a16="http://schemas.microsoft.com/office/drawing/2014/main" id="{CD6F97D0-A8F7-4FDC-8AAF-85A2996A888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191FF37E-DD5F-4349-8C8B-B64F2A444C51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CC285B80-8E69-4A61-8887-FD2E1D28E526}"/>
              </a:ext>
            </a:extLst>
          </p:cNvPr>
          <p:cNvGrpSpPr/>
          <p:nvPr/>
        </p:nvGrpSpPr>
        <p:grpSpPr>
          <a:xfrm>
            <a:off x="6753020" y="1341721"/>
            <a:ext cx="4896672" cy="2690390"/>
            <a:chOff x="-548507" y="477868"/>
            <a:chExt cx="11570449" cy="6357177"/>
          </a:xfrm>
        </p:grpSpPr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CB5FB9FB-60F4-461E-93D4-7F72C4E31B8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BAF69974-50F2-4DAC-A5B6-B50E0A56EB6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="" xmlns:a16="http://schemas.microsoft.com/office/drawing/2014/main" id="{F17FABDF-C24D-49C0-AF37-DB30E59FA79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DA20BA7B-E89F-4D4C-AD0F-D2B4DB5D798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05FC359D-90A9-482C-9CA3-9CA252BE773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221A908A-5604-4CC2-AE54-88CB214A6B7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="" xmlns:a16="http://schemas.microsoft.com/office/drawing/2014/main" id="{3E34D388-31FA-48B2-9A79-9026438DA94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A63EC858-83D3-4916-9F39-2D2CCF5AB2A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BBA5312C-D333-4BC0-AB97-E24E57ED402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="" xmlns:a16="http://schemas.microsoft.com/office/drawing/2014/main" id="{7572308F-23D1-4E27-9341-B046CBD78ED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="" xmlns:a16="http://schemas.microsoft.com/office/drawing/2014/main" id="{39499F02-2ACE-4598-B439-660BDC0C48B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F27C83E3-3E04-489C-BD06-17C1994CC71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=""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=""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=""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=""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=""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=""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=""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=""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=""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=""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=""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=""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=""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=""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=""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=""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=""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=""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=""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=""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=""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=""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=""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=""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=""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=""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=""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=""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=""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=""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=""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=""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=""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=""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=""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=""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=""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=""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=""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=""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=""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=""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=""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=""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=""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=""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=""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=""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=""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=""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=""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=""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=""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=""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=""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=""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=""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=""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=""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=""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=""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=""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=""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=""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=""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=""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=""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=""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=""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=""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=""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=""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=""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=""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=""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=""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=""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=""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=""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=""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=""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=""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=""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=""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=""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=""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=""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=""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=""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=""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=""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=""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=""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=""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=""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=""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=""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=""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=""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=""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=""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=""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=""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=""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=""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=""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=""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=""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=""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=""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=""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=""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=""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=""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=""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=""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=""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=""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=""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=""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=""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=""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=""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=""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=""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=""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=""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=""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=""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=""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=""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=""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=""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=""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=""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=""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=""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=""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Riset</a:t>
            </a:r>
            <a:r>
              <a:rPr lang="en-US" dirty="0" smtClean="0"/>
              <a:t>..?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651" t="15638" r="32213" b="14151"/>
          <a:stretch/>
        </p:blipFill>
        <p:spPr>
          <a:xfrm>
            <a:off x="2674835" y="1199454"/>
            <a:ext cx="7511752" cy="528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Riset</a:t>
            </a:r>
            <a:r>
              <a:rPr lang="en-US" dirty="0" smtClean="0"/>
              <a:t>..?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9851300"/>
              </p:ext>
            </p:extLst>
          </p:nvPr>
        </p:nvGraphicFramePr>
        <p:xfrm>
          <a:off x="2502018" y="136914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80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Siapa</a:t>
            </a:r>
            <a:r>
              <a:rPr lang="en-US" dirty="0" smtClean="0"/>
              <a:t> yang </a:t>
            </a:r>
            <a:r>
              <a:rPr lang="en-US" dirty="0" err="1" smtClean="0"/>
              <a:t>membutuhkan</a:t>
            </a:r>
            <a:r>
              <a:rPr lang="en-US" dirty="0" smtClean="0"/>
              <a:t> </a:t>
            </a:r>
            <a:r>
              <a:rPr lang="en-US" dirty="0" err="1" smtClean="0"/>
              <a:t>riset</a:t>
            </a:r>
            <a:r>
              <a:rPr lang="en-US" dirty="0" smtClean="0"/>
              <a:t>…?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18846" t="38745" r="35129" b="31625"/>
          <a:stretch/>
        </p:blipFill>
        <p:spPr bwMode="auto">
          <a:xfrm>
            <a:off x="1145136" y="1615155"/>
            <a:ext cx="5503492" cy="21706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/>
          <a:srcRect l="20128" t="25983" r="39487" b="27977"/>
          <a:stretch/>
        </p:blipFill>
        <p:spPr bwMode="auto">
          <a:xfrm>
            <a:off x="4084889" y="3785786"/>
            <a:ext cx="6383708" cy="2478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835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/>
              <a:t>Mengapa</a:t>
            </a:r>
            <a:r>
              <a:rPr lang="en-US" sz="3600" dirty="0"/>
              <a:t> </a:t>
            </a:r>
            <a:r>
              <a:rPr lang="en-US" sz="3600" dirty="0" err="1"/>
              <a:t>Melakukan</a:t>
            </a:r>
            <a:r>
              <a:rPr lang="en-US" sz="3600" dirty="0"/>
              <a:t> </a:t>
            </a:r>
            <a:r>
              <a:rPr lang="en-US" sz="3600" dirty="0" err="1"/>
              <a:t>Riset</a:t>
            </a:r>
            <a:r>
              <a:rPr lang="en-US" sz="3600" dirty="0"/>
              <a:t>? </a:t>
            </a:r>
            <a:r>
              <a:rPr lang="en-US" sz="3600" dirty="0" err="1"/>
              <a:t>Siapa</a:t>
            </a:r>
            <a:r>
              <a:rPr lang="en-US" sz="3600" dirty="0"/>
              <a:t> yang </a:t>
            </a:r>
            <a:r>
              <a:rPr lang="en-US" sz="3600" dirty="0" err="1"/>
              <a:t>Membutuhkan</a:t>
            </a:r>
            <a:endParaRPr lang="en-US" sz="3600" dirty="0"/>
          </a:p>
          <a:p>
            <a:r>
              <a:rPr lang="en-US" sz="3600" dirty="0" err="1"/>
              <a:t>Penelitian</a:t>
            </a:r>
            <a:r>
              <a:rPr lang="en-US" sz="3600" dirty="0"/>
              <a:t>?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5514876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310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2075" y="134410"/>
            <a:ext cx="11573197" cy="724247"/>
          </a:xfrm>
        </p:spPr>
        <p:txBody>
          <a:bodyPr/>
          <a:lstStyle/>
          <a:p>
            <a:r>
              <a:rPr lang="en-US" sz="3200" dirty="0" err="1" smtClean="0"/>
              <a:t>Keterampilan</a:t>
            </a:r>
            <a:r>
              <a:rPr lang="en-US" sz="3200" dirty="0" smtClean="0"/>
              <a:t> </a:t>
            </a:r>
            <a:r>
              <a:rPr lang="en-US" sz="3200" dirty="0" err="1"/>
              <a:t>a</a:t>
            </a:r>
            <a:r>
              <a:rPr lang="en-US" sz="3200" dirty="0" err="1" smtClean="0"/>
              <a:t>pa</a:t>
            </a:r>
            <a:r>
              <a:rPr lang="en-US" sz="3200" dirty="0" smtClean="0"/>
              <a:t> yang </a:t>
            </a:r>
            <a:r>
              <a:rPr lang="en-US" sz="3200" dirty="0" err="1" smtClean="0"/>
              <a:t>dibutuhkan</a:t>
            </a:r>
            <a:r>
              <a:rPr lang="en-US" sz="3200" dirty="0" smtClean="0"/>
              <a:t> </a:t>
            </a:r>
            <a:r>
              <a:rPr lang="en-US" sz="3200" dirty="0" err="1" smtClean="0"/>
              <a:t>dalam</a:t>
            </a:r>
            <a:r>
              <a:rPr lang="en-US" sz="3200" dirty="0" smtClean="0"/>
              <a:t> </a:t>
            </a:r>
            <a:r>
              <a:rPr lang="en-US" sz="3200" dirty="0" err="1" smtClean="0"/>
              <a:t>Riset</a:t>
            </a:r>
            <a:r>
              <a:rPr lang="en-US" sz="3200" dirty="0" smtClean="0"/>
              <a:t> di era </a:t>
            </a:r>
            <a:r>
              <a:rPr lang="en-US" sz="3200" dirty="0" err="1" smtClean="0"/>
              <a:t>Informasi</a:t>
            </a:r>
            <a:r>
              <a:rPr lang="en-US" sz="3200" dirty="0" smtClean="0"/>
              <a:t> </a:t>
            </a:r>
            <a:r>
              <a:rPr lang="en-US" sz="3200" dirty="0" err="1" smtClean="0"/>
              <a:t>saat</a:t>
            </a:r>
            <a:r>
              <a:rPr lang="en-US" sz="3200" dirty="0" smtClean="0"/>
              <a:t> </a:t>
            </a:r>
            <a:r>
              <a:rPr lang="en-US" sz="3200" dirty="0" err="1" smtClean="0"/>
              <a:t>ini</a:t>
            </a:r>
            <a:r>
              <a:rPr lang="en-US" sz="3200" dirty="0" smtClean="0"/>
              <a:t>..?</a:t>
            </a:r>
            <a:endParaRPr lang="en-US" sz="32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63496394"/>
              </p:ext>
            </p:extLst>
          </p:nvPr>
        </p:nvGraphicFramePr>
        <p:xfrm>
          <a:off x="621943" y="999858"/>
          <a:ext cx="10487590" cy="5651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0222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4070</Words>
  <Application>Microsoft Office PowerPoint</Application>
  <PresentationFormat>Widescreen</PresentationFormat>
  <Paragraphs>484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 Unicode MS</vt:lpstr>
      <vt:lpstr>Arial</vt:lpstr>
      <vt:lpstr>Calibri</vt:lpstr>
      <vt:lpstr>FZShuTi</vt:lpstr>
      <vt:lpstr>HY견명조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sri winiarti</cp:lastModifiedBy>
  <cp:revision>142</cp:revision>
  <dcterms:created xsi:type="dcterms:W3CDTF">2019-01-14T06:35:35Z</dcterms:created>
  <dcterms:modified xsi:type="dcterms:W3CDTF">2021-09-23T01:53:52Z</dcterms:modified>
</cp:coreProperties>
</file>